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1" r:id="rId5"/>
    <p:sldId id="282" r:id="rId6"/>
    <p:sldId id="269" r:id="rId7"/>
    <p:sldId id="284" r:id="rId8"/>
    <p:sldId id="258" r:id="rId9"/>
    <p:sldId id="259" r:id="rId10"/>
    <p:sldId id="260" r:id="rId11"/>
    <p:sldId id="272" r:id="rId12"/>
    <p:sldId id="273" r:id="rId13"/>
    <p:sldId id="274" r:id="rId14"/>
    <p:sldId id="275" r:id="rId15"/>
    <p:sldId id="276" r:id="rId16"/>
    <p:sldId id="277"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C7540-7B18-47E6-BE09-003933A2C5A5}" v="49" dt="2022-01-26T18:15:02.011"/>
    <p1510:client id="{4D38B8A9-4BE9-43B8-BF6D-BAEE1E26846D}" v="41" vWet="45" dt="2022-01-26T18:11:25.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shka Bishen" userId="22835154-7370-488a-a79f-d21e5fc5b55f" providerId="ADAL" clId="{4D38B8A9-4BE9-43B8-BF6D-BAEE1E26846D}"/>
    <pc:docChg chg="undo custSel addSld delSld modSld">
      <pc:chgData name="Anushka Bishen" userId="22835154-7370-488a-a79f-d21e5fc5b55f" providerId="ADAL" clId="{4D38B8A9-4BE9-43B8-BF6D-BAEE1E26846D}" dt="2022-01-25T22:07:56.429" v="137" actId="108"/>
      <pc:docMkLst>
        <pc:docMk/>
      </pc:docMkLst>
      <pc:sldChg chg="addSp delSp modSp del mod">
        <pc:chgData name="Anushka Bishen" userId="22835154-7370-488a-a79f-d21e5fc5b55f" providerId="ADAL" clId="{4D38B8A9-4BE9-43B8-BF6D-BAEE1E26846D}" dt="2022-01-25T18:32:13.875" v="16" actId="2696"/>
        <pc:sldMkLst>
          <pc:docMk/>
          <pc:sldMk cId="109857222" sldId="256"/>
        </pc:sldMkLst>
        <pc:spChg chg="del">
          <ac:chgData name="Anushka Bishen" userId="22835154-7370-488a-a79f-d21e5fc5b55f" providerId="ADAL" clId="{4D38B8A9-4BE9-43B8-BF6D-BAEE1E26846D}" dt="2022-01-25T18:30:28.632" v="1" actId="478"/>
          <ac:spMkLst>
            <pc:docMk/>
            <pc:sldMk cId="109857222" sldId="256"/>
            <ac:spMk id="2" creationId="{00000000-0000-0000-0000-000000000000}"/>
          </ac:spMkLst>
        </pc:spChg>
        <pc:spChg chg="del">
          <ac:chgData name="Anushka Bishen" userId="22835154-7370-488a-a79f-d21e5fc5b55f" providerId="ADAL" clId="{4D38B8A9-4BE9-43B8-BF6D-BAEE1E26846D}" dt="2022-01-25T18:30:32.088" v="3" actId="478"/>
          <ac:spMkLst>
            <pc:docMk/>
            <pc:sldMk cId="109857222" sldId="256"/>
            <ac:spMk id="3" creationId="{00000000-0000-0000-0000-000000000000}"/>
          </ac:spMkLst>
        </pc:spChg>
        <pc:picChg chg="add mod">
          <ac:chgData name="Anushka Bishen" userId="22835154-7370-488a-a79f-d21e5fc5b55f" providerId="ADAL" clId="{4D38B8A9-4BE9-43B8-BF6D-BAEE1E26846D}" dt="2022-01-25T18:30:29.151" v="2" actId="27614"/>
          <ac:picMkLst>
            <pc:docMk/>
            <pc:sldMk cId="109857222" sldId="256"/>
            <ac:picMk id="5" creationId="{88B052CB-AA82-4179-8409-E8CEBC690A2D}"/>
          </ac:picMkLst>
        </pc:picChg>
      </pc:sldChg>
      <pc:sldChg chg="new del">
        <pc:chgData name="Anushka Bishen" userId="22835154-7370-488a-a79f-d21e5fc5b55f" providerId="ADAL" clId="{4D38B8A9-4BE9-43B8-BF6D-BAEE1E26846D}" dt="2022-01-25T18:31:57.735" v="12" actId="2696"/>
        <pc:sldMkLst>
          <pc:docMk/>
          <pc:sldMk cId="760267304" sldId="257"/>
        </pc:sldMkLst>
      </pc:sldChg>
      <pc:sldChg chg="addSp modSp new del">
        <pc:chgData name="Anushka Bishen" userId="22835154-7370-488a-a79f-d21e5fc5b55f" providerId="ADAL" clId="{4D38B8A9-4BE9-43B8-BF6D-BAEE1E26846D}" dt="2022-01-25T18:30:50.026" v="6" actId="2696"/>
        <pc:sldMkLst>
          <pc:docMk/>
          <pc:sldMk cId="2258620776" sldId="257"/>
        </pc:sldMkLst>
        <pc:spChg chg="add mod">
          <ac:chgData name="Anushka Bishen" userId="22835154-7370-488a-a79f-d21e5fc5b55f" providerId="ADAL" clId="{4D38B8A9-4BE9-43B8-BF6D-BAEE1E26846D}" dt="2022-01-25T18:30:43.420" v="5"/>
          <ac:spMkLst>
            <pc:docMk/>
            <pc:sldMk cId="2258620776" sldId="257"/>
            <ac:spMk id="4" creationId="{BA57FF8B-D97E-4010-9603-BFF9D6B0BC97}"/>
          </ac:spMkLst>
        </pc:spChg>
      </pc:sldChg>
      <pc:sldChg chg="addSp delSp modSp new mod">
        <pc:chgData name="Anushka Bishen" userId="22835154-7370-488a-a79f-d21e5fc5b55f" providerId="ADAL" clId="{4D38B8A9-4BE9-43B8-BF6D-BAEE1E26846D}" dt="2022-01-25T21:58:24.261" v="116" actId="1076"/>
        <pc:sldMkLst>
          <pc:docMk/>
          <pc:sldMk cId="1487072919" sldId="258"/>
        </pc:sldMkLst>
        <pc:spChg chg="mod">
          <ac:chgData name="Anushka Bishen" userId="22835154-7370-488a-a79f-d21e5fc5b55f" providerId="ADAL" clId="{4D38B8A9-4BE9-43B8-BF6D-BAEE1E26846D}" dt="2022-01-25T21:58:24.261" v="116" actId="1076"/>
          <ac:spMkLst>
            <pc:docMk/>
            <pc:sldMk cId="1487072919" sldId="258"/>
            <ac:spMk id="2" creationId="{4D1D9445-204C-4B39-941A-896195323AD1}"/>
          </ac:spMkLst>
        </pc:spChg>
        <pc:spChg chg="del">
          <ac:chgData name="Anushka Bishen" userId="22835154-7370-488a-a79f-d21e5fc5b55f" providerId="ADAL" clId="{4D38B8A9-4BE9-43B8-BF6D-BAEE1E26846D}" dt="2022-01-25T18:34:16.780" v="17"/>
          <ac:spMkLst>
            <pc:docMk/>
            <pc:sldMk cId="1487072919" sldId="258"/>
            <ac:spMk id="3" creationId="{8C0E1349-F6D0-45C1-BDFB-F326C7A42C13}"/>
          </ac:spMkLst>
        </pc:spChg>
        <pc:spChg chg="add del">
          <ac:chgData name="Anushka Bishen" userId="22835154-7370-488a-a79f-d21e5fc5b55f" providerId="ADAL" clId="{4D38B8A9-4BE9-43B8-BF6D-BAEE1E26846D}" dt="2022-01-25T21:45:12.370" v="101" actId="22"/>
          <ac:spMkLst>
            <pc:docMk/>
            <pc:sldMk cId="1487072919" sldId="258"/>
            <ac:spMk id="6" creationId="{F089CA81-97B9-416C-B255-2645CB17ED9E}"/>
          </ac:spMkLst>
        </pc:spChg>
        <pc:picChg chg="add mod">
          <ac:chgData name="Anushka Bishen" userId="22835154-7370-488a-a79f-d21e5fc5b55f" providerId="ADAL" clId="{4D38B8A9-4BE9-43B8-BF6D-BAEE1E26846D}" dt="2022-01-25T18:34:20.898" v="20" actId="1076"/>
          <ac:picMkLst>
            <pc:docMk/>
            <pc:sldMk cId="1487072919" sldId="258"/>
            <ac:picMk id="4" creationId="{BEF4921E-9265-430E-9D24-2B43763D953F}"/>
          </ac:picMkLst>
        </pc:picChg>
        <pc:picChg chg="add mod">
          <ac:chgData name="Anushka Bishen" userId="22835154-7370-488a-a79f-d21e5fc5b55f" providerId="ADAL" clId="{4D38B8A9-4BE9-43B8-BF6D-BAEE1E26846D}" dt="2022-01-25T21:45:17.320" v="103" actId="1076"/>
          <ac:picMkLst>
            <pc:docMk/>
            <pc:sldMk cId="1487072919" sldId="258"/>
            <ac:picMk id="1026" creationId="{0273EEC9-741E-41BF-851A-5567CC1FBCBF}"/>
          </ac:picMkLst>
        </pc:picChg>
      </pc:sldChg>
      <pc:sldChg chg="addSp delSp modSp new mod setBg">
        <pc:chgData name="Anushka Bishen" userId="22835154-7370-488a-a79f-d21e5fc5b55f" providerId="ADAL" clId="{4D38B8A9-4BE9-43B8-BF6D-BAEE1E26846D}" dt="2022-01-25T21:58:37.241" v="119"/>
        <pc:sldMkLst>
          <pc:docMk/>
          <pc:sldMk cId="3582701016" sldId="259"/>
        </pc:sldMkLst>
        <pc:spChg chg="mod">
          <ac:chgData name="Anushka Bishen" userId="22835154-7370-488a-a79f-d21e5fc5b55f" providerId="ADAL" clId="{4D38B8A9-4BE9-43B8-BF6D-BAEE1E26846D}" dt="2022-01-25T21:58:37.241" v="119"/>
          <ac:spMkLst>
            <pc:docMk/>
            <pc:sldMk cId="3582701016" sldId="259"/>
            <ac:spMk id="2" creationId="{105DDA61-43D1-4727-A8D5-27ECF2B454F8}"/>
          </ac:spMkLst>
        </pc:spChg>
        <pc:spChg chg="del">
          <ac:chgData name="Anushka Bishen" userId="22835154-7370-488a-a79f-d21e5fc5b55f" providerId="ADAL" clId="{4D38B8A9-4BE9-43B8-BF6D-BAEE1E26846D}" dt="2022-01-25T18:37:07.825" v="23" actId="478"/>
          <ac:spMkLst>
            <pc:docMk/>
            <pc:sldMk cId="3582701016" sldId="259"/>
            <ac:spMk id="3" creationId="{45671FE0-94EA-4743-9800-79594654C33D}"/>
          </ac:spMkLst>
        </pc:spChg>
        <pc:picChg chg="add mod">
          <ac:chgData name="Anushka Bishen" userId="22835154-7370-488a-a79f-d21e5fc5b55f" providerId="ADAL" clId="{4D38B8A9-4BE9-43B8-BF6D-BAEE1E26846D}" dt="2022-01-25T18:37:04.292" v="22"/>
          <ac:picMkLst>
            <pc:docMk/>
            <pc:sldMk cId="3582701016" sldId="259"/>
            <ac:picMk id="4" creationId="{E8CA1C6E-A6F0-40AD-9055-FBE2EE62EC9E}"/>
          </ac:picMkLst>
        </pc:picChg>
        <pc:picChg chg="add mod">
          <ac:chgData name="Anushka Bishen" userId="22835154-7370-488a-a79f-d21e5fc5b55f" providerId="ADAL" clId="{4D38B8A9-4BE9-43B8-BF6D-BAEE1E26846D}" dt="2022-01-25T21:45:21.320" v="104"/>
          <ac:picMkLst>
            <pc:docMk/>
            <pc:sldMk cId="3582701016" sldId="259"/>
            <ac:picMk id="5" creationId="{46E33DEF-7ABC-45EE-AD2D-559659B00440}"/>
          </ac:picMkLst>
        </pc:picChg>
      </pc:sldChg>
      <pc:sldChg chg="addSp delSp modSp new mod">
        <pc:chgData name="Anushka Bishen" userId="22835154-7370-488a-a79f-d21e5fc5b55f" providerId="ADAL" clId="{4D38B8A9-4BE9-43B8-BF6D-BAEE1E26846D}" dt="2022-01-25T21:58:41.243" v="120" actId="108"/>
        <pc:sldMkLst>
          <pc:docMk/>
          <pc:sldMk cId="2388140837" sldId="260"/>
        </pc:sldMkLst>
        <pc:spChg chg="mod">
          <ac:chgData name="Anushka Bishen" userId="22835154-7370-488a-a79f-d21e5fc5b55f" providerId="ADAL" clId="{4D38B8A9-4BE9-43B8-BF6D-BAEE1E26846D}" dt="2022-01-25T21:58:41.243" v="120" actId="108"/>
          <ac:spMkLst>
            <pc:docMk/>
            <pc:sldMk cId="2388140837" sldId="260"/>
            <ac:spMk id="2" creationId="{3E0CB7C8-B44B-4D46-8B0E-192CBD4D48AF}"/>
          </ac:spMkLst>
        </pc:spChg>
        <pc:spChg chg="del">
          <ac:chgData name="Anushka Bishen" userId="22835154-7370-488a-a79f-d21e5fc5b55f" providerId="ADAL" clId="{4D38B8A9-4BE9-43B8-BF6D-BAEE1E26846D}" dt="2022-01-25T18:37:29.402" v="29"/>
          <ac:spMkLst>
            <pc:docMk/>
            <pc:sldMk cId="2388140837" sldId="260"/>
            <ac:spMk id="3" creationId="{AD8BB543-8340-4B1F-B508-3F14D00FC243}"/>
          </ac:spMkLst>
        </pc:spChg>
        <pc:picChg chg="add mod">
          <ac:chgData name="Anushka Bishen" userId="22835154-7370-488a-a79f-d21e5fc5b55f" providerId="ADAL" clId="{4D38B8A9-4BE9-43B8-BF6D-BAEE1E26846D}" dt="2022-01-25T18:37:29.402" v="29"/>
          <ac:picMkLst>
            <pc:docMk/>
            <pc:sldMk cId="2388140837" sldId="260"/>
            <ac:picMk id="4" creationId="{6101F0A8-BF05-4381-BF05-3A0081D10D66}"/>
          </ac:picMkLst>
        </pc:picChg>
        <pc:picChg chg="add mod">
          <ac:chgData name="Anushka Bishen" userId="22835154-7370-488a-a79f-d21e5fc5b55f" providerId="ADAL" clId="{4D38B8A9-4BE9-43B8-BF6D-BAEE1E26846D}" dt="2022-01-25T21:45:23.857" v="105"/>
          <ac:picMkLst>
            <pc:docMk/>
            <pc:sldMk cId="2388140837" sldId="260"/>
            <ac:picMk id="5" creationId="{E8F70970-5342-4C8B-AF67-80DAF60DA375}"/>
          </ac:picMkLst>
        </pc:picChg>
      </pc:sldChg>
      <pc:sldChg chg="modSp mod">
        <pc:chgData name="Anushka Bishen" userId="22835154-7370-488a-a79f-d21e5fc5b55f" providerId="ADAL" clId="{4D38B8A9-4BE9-43B8-BF6D-BAEE1E26846D}" dt="2022-01-25T21:37:54.158" v="98" actId="1076"/>
        <pc:sldMkLst>
          <pc:docMk/>
          <pc:sldMk cId="1867055089" sldId="269"/>
        </pc:sldMkLst>
        <pc:spChg chg="mod">
          <ac:chgData name="Anushka Bishen" userId="22835154-7370-488a-a79f-d21e5fc5b55f" providerId="ADAL" clId="{4D38B8A9-4BE9-43B8-BF6D-BAEE1E26846D}" dt="2022-01-25T21:35:55.529" v="85" actId="1076"/>
          <ac:spMkLst>
            <pc:docMk/>
            <pc:sldMk cId="1867055089" sldId="269"/>
            <ac:spMk id="10" creationId="{74C9CB22-31FF-4A31-A4AC-7BBEDCDE19B4}"/>
          </ac:spMkLst>
        </pc:spChg>
        <pc:spChg chg="mod">
          <ac:chgData name="Anushka Bishen" userId="22835154-7370-488a-a79f-d21e5fc5b55f" providerId="ADAL" clId="{4D38B8A9-4BE9-43B8-BF6D-BAEE1E26846D}" dt="2022-01-25T21:37:54.158" v="98" actId="1076"/>
          <ac:spMkLst>
            <pc:docMk/>
            <pc:sldMk cId="1867055089" sldId="269"/>
            <ac:spMk id="11" creationId="{AEB4B9BF-6E14-40E6-9311-93CF6C260046}"/>
          </ac:spMkLst>
        </pc:spChg>
        <pc:spChg chg="mod">
          <ac:chgData name="Anushka Bishen" userId="22835154-7370-488a-a79f-d21e5fc5b55f" providerId="ADAL" clId="{4D38B8A9-4BE9-43B8-BF6D-BAEE1E26846D}" dt="2022-01-25T21:37:43.862" v="96" actId="113"/>
          <ac:spMkLst>
            <pc:docMk/>
            <pc:sldMk cId="1867055089" sldId="269"/>
            <ac:spMk id="14" creationId="{1622BCC9-272E-42F0-B409-FE75B3412947}"/>
          </ac:spMkLst>
        </pc:spChg>
        <pc:picChg chg="mod">
          <ac:chgData name="Anushka Bishen" userId="22835154-7370-488a-a79f-d21e5fc5b55f" providerId="ADAL" clId="{4D38B8A9-4BE9-43B8-BF6D-BAEE1E26846D}" dt="2022-01-25T21:35:13.160" v="80" actId="14826"/>
          <ac:picMkLst>
            <pc:docMk/>
            <pc:sldMk cId="1867055089" sldId="269"/>
            <ac:picMk id="8" creationId="{A1B6D6F9-11F2-4FE1-8EC4-499C27DCEB0C}"/>
          </ac:picMkLst>
        </pc:picChg>
      </pc:sldChg>
      <pc:sldChg chg="addSp delSp modSp add mod">
        <pc:chgData name="Anushka Bishen" userId="22835154-7370-488a-a79f-d21e5fc5b55f" providerId="ADAL" clId="{4D38B8A9-4BE9-43B8-BF6D-BAEE1E26846D}" dt="2022-01-25T18:32:09.513" v="15" actId="1076"/>
        <pc:sldMkLst>
          <pc:docMk/>
          <pc:sldMk cId="3034004622" sldId="271"/>
        </pc:sldMkLst>
        <pc:picChg chg="add mod">
          <ac:chgData name="Anushka Bishen" userId="22835154-7370-488a-a79f-d21e5fc5b55f" providerId="ADAL" clId="{4D38B8A9-4BE9-43B8-BF6D-BAEE1E26846D}" dt="2022-01-25T18:32:09.513" v="15" actId="1076"/>
          <ac:picMkLst>
            <pc:docMk/>
            <pc:sldMk cId="3034004622" sldId="271"/>
            <ac:picMk id="2" creationId="{0E5B4B24-80F0-4C5B-85F2-03AB5D2F8B26}"/>
          </ac:picMkLst>
        </pc:picChg>
        <pc:picChg chg="del">
          <ac:chgData name="Anushka Bishen" userId="22835154-7370-488a-a79f-d21e5fc5b55f" providerId="ADAL" clId="{4D38B8A9-4BE9-43B8-BF6D-BAEE1E26846D}" dt="2022-01-25T18:32:05.364" v="13" actId="478"/>
          <ac:picMkLst>
            <pc:docMk/>
            <pc:sldMk cId="3034004622" sldId="271"/>
            <ac:picMk id="3" creationId="{46F93198-45AF-477D-8126-DC43C0D2FCDD}"/>
          </ac:picMkLst>
        </pc:picChg>
      </pc:sldChg>
      <pc:sldChg chg="addSp delSp modSp new mod">
        <pc:chgData name="Anushka Bishen" userId="22835154-7370-488a-a79f-d21e5fc5b55f" providerId="ADAL" clId="{4D38B8A9-4BE9-43B8-BF6D-BAEE1E26846D}" dt="2022-01-25T21:58:46.245" v="121" actId="108"/>
        <pc:sldMkLst>
          <pc:docMk/>
          <pc:sldMk cId="728582435" sldId="272"/>
        </pc:sldMkLst>
        <pc:spChg chg="mod">
          <ac:chgData name="Anushka Bishen" userId="22835154-7370-488a-a79f-d21e5fc5b55f" providerId="ADAL" clId="{4D38B8A9-4BE9-43B8-BF6D-BAEE1E26846D}" dt="2022-01-25T21:58:46.245" v="121" actId="108"/>
          <ac:spMkLst>
            <pc:docMk/>
            <pc:sldMk cId="728582435" sldId="272"/>
            <ac:spMk id="2" creationId="{F0968109-1D10-445F-81C9-D368D9F07B02}"/>
          </ac:spMkLst>
        </pc:spChg>
        <pc:spChg chg="del">
          <ac:chgData name="Anushka Bishen" userId="22835154-7370-488a-a79f-d21e5fc5b55f" providerId="ADAL" clId="{4D38B8A9-4BE9-43B8-BF6D-BAEE1E26846D}" dt="2022-01-25T18:41:23.318" v="32"/>
          <ac:spMkLst>
            <pc:docMk/>
            <pc:sldMk cId="728582435" sldId="272"/>
            <ac:spMk id="3" creationId="{8DC1D1E0-033A-4A1F-8149-F2B0E42A4CE1}"/>
          </ac:spMkLst>
        </pc:spChg>
        <pc:picChg chg="add mod">
          <ac:chgData name="Anushka Bishen" userId="22835154-7370-488a-a79f-d21e5fc5b55f" providerId="ADAL" clId="{4D38B8A9-4BE9-43B8-BF6D-BAEE1E26846D}" dt="2022-01-25T18:41:29.257" v="35" actId="1076"/>
          <ac:picMkLst>
            <pc:docMk/>
            <pc:sldMk cId="728582435" sldId="272"/>
            <ac:picMk id="4" creationId="{701C74F4-3144-488A-A066-197751D60707}"/>
          </ac:picMkLst>
        </pc:picChg>
        <pc:picChg chg="add mod">
          <ac:chgData name="Anushka Bishen" userId="22835154-7370-488a-a79f-d21e5fc5b55f" providerId="ADAL" clId="{4D38B8A9-4BE9-43B8-BF6D-BAEE1E26846D}" dt="2022-01-25T21:45:29.649" v="107"/>
          <ac:picMkLst>
            <pc:docMk/>
            <pc:sldMk cId="728582435" sldId="272"/>
            <ac:picMk id="5" creationId="{DECCAF40-E5B4-461C-ABC6-5461C348A03B}"/>
          </ac:picMkLst>
        </pc:picChg>
      </pc:sldChg>
      <pc:sldChg chg="addSp delSp modSp new mod setBg">
        <pc:chgData name="Anushka Bishen" userId="22835154-7370-488a-a79f-d21e5fc5b55f" providerId="ADAL" clId="{4D38B8A9-4BE9-43B8-BF6D-BAEE1E26846D}" dt="2022-01-25T21:58:53.627" v="123"/>
        <pc:sldMkLst>
          <pc:docMk/>
          <pc:sldMk cId="1292137494" sldId="273"/>
        </pc:sldMkLst>
        <pc:spChg chg="mod">
          <ac:chgData name="Anushka Bishen" userId="22835154-7370-488a-a79f-d21e5fc5b55f" providerId="ADAL" clId="{4D38B8A9-4BE9-43B8-BF6D-BAEE1E26846D}" dt="2022-01-25T21:58:53.627" v="123"/>
          <ac:spMkLst>
            <pc:docMk/>
            <pc:sldMk cId="1292137494" sldId="273"/>
            <ac:spMk id="2" creationId="{6F3D80B6-90C8-4A90-A069-120AE2C3F19D}"/>
          </ac:spMkLst>
        </pc:spChg>
        <pc:spChg chg="del">
          <ac:chgData name="Anushka Bishen" userId="22835154-7370-488a-a79f-d21e5fc5b55f" providerId="ADAL" clId="{4D38B8A9-4BE9-43B8-BF6D-BAEE1E26846D}" dt="2022-01-25T18:41:52.819" v="38"/>
          <ac:spMkLst>
            <pc:docMk/>
            <pc:sldMk cId="1292137494" sldId="273"/>
            <ac:spMk id="3" creationId="{D99A9B0B-52B2-415E-AD8B-1C3F93A55DC4}"/>
          </ac:spMkLst>
        </pc:spChg>
        <pc:picChg chg="add mod">
          <ac:chgData name="Anushka Bishen" userId="22835154-7370-488a-a79f-d21e5fc5b55f" providerId="ADAL" clId="{4D38B8A9-4BE9-43B8-BF6D-BAEE1E26846D}" dt="2022-01-25T18:41:56.378" v="40" actId="1076"/>
          <ac:picMkLst>
            <pc:docMk/>
            <pc:sldMk cId="1292137494" sldId="273"/>
            <ac:picMk id="4" creationId="{575FDCC5-9DF8-428E-9D63-C291C7731118}"/>
          </ac:picMkLst>
        </pc:picChg>
        <pc:picChg chg="add mod">
          <ac:chgData name="Anushka Bishen" userId="22835154-7370-488a-a79f-d21e5fc5b55f" providerId="ADAL" clId="{4D38B8A9-4BE9-43B8-BF6D-BAEE1E26846D}" dt="2022-01-25T21:45:27.276" v="106"/>
          <ac:picMkLst>
            <pc:docMk/>
            <pc:sldMk cId="1292137494" sldId="273"/>
            <ac:picMk id="5" creationId="{291B8544-7785-43B1-B8CD-2C9B81C7E113}"/>
          </ac:picMkLst>
        </pc:picChg>
      </pc:sldChg>
      <pc:sldChg chg="addSp delSp modSp new mod">
        <pc:chgData name="Anushka Bishen" userId="22835154-7370-488a-a79f-d21e5fc5b55f" providerId="ADAL" clId="{4D38B8A9-4BE9-43B8-BF6D-BAEE1E26846D}" dt="2022-01-25T21:58:57.357" v="124" actId="108"/>
        <pc:sldMkLst>
          <pc:docMk/>
          <pc:sldMk cId="2633557897" sldId="274"/>
        </pc:sldMkLst>
        <pc:spChg chg="mod">
          <ac:chgData name="Anushka Bishen" userId="22835154-7370-488a-a79f-d21e5fc5b55f" providerId="ADAL" clId="{4D38B8A9-4BE9-43B8-BF6D-BAEE1E26846D}" dt="2022-01-25T21:58:57.357" v="124" actId="108"/>
          <ac:spMkLst>
            <pc:docMk/>
            <pc:sldMk cId="2633557897" sldId="274"/>
            <ac:spMk id="2" creationId="{0FCE90F6-31DC-4C0D-BF1F-DFCEF04BE9B8}"/>
          </ac:spMkLst>
        </pc:spChg>
        <pc:spChg chg="del">
          <ac:chgData name="Anushka Bishen" userId="22835154-7370-488a-a79f-d21e5fc5b55f" providerId="ADAL" clId="{4D38B8A9-4BE9-43B8-BF6D-BAEE1E26846D}" dt="2022-01-25T18:42:16.131" v="43"/>
          <ac:spMkLst>
            <pc:docMk/>
            <pc:sldMk cId="2633557897" sldId="274"/>
            <ac:spMk id="3" creationId="{F6637C97-FD02-4932-8E85-DD8DA46E1E0F}"/>
          </ac:spMkLst>
        </pc:spChg>
        <pc:picChg chg="add mod">
          <ac:chgData name="Anushka Bishen" userId="22835154-7370-488a-a79f-d21e5fc5b55f" providerId="ADAL" clId="{4D38B8A9-4BE9-43B8-BF6D-BAEE1E26846D}" dt="2022-01-25T18:42:16.131" v="43"/>
          <ac:picMkLst>
            <pc:docMk/>
            <pc:sldMk cId="2633557897" sldId="274"/>
            <ac:picMk id="4" creationId="{0B2256BD-B21A-4589-9D7A-4AA11FD79E18}"/>
          </ac:picMkLst>
        </pc:picChg>
        <pc:picChg chg="add mod">
          <ac:chgData name="Anushka Bishen" userId="22835154-7370-488a-a79f-d21e5fc5b55f" providerId="ADAL" clId="{4D38B8A9-4BE9-43B8-BF6D-BAEE1E26846D}" dt="2022-01-25T21:45:31.652" v="108"/>
          <ac:picMkLst>
            <pc:docMk/>
            <pc:sldMk cId="2633557897" sldId="274"/>
            <ac:picMk id="5" creationId="{72EF5652-401E-475D-AFDC-EA91A99E027B}"/>
          </ac:picMkLst>
        </pc:picChg>
      </pc:sldChg>
      <pc:sldChg chg="addSp delSp modSp new mod setBg">
        <pc:chgData name="Anushka Bishen" userId="22835154-7370-488a-a79f-d21e5fc5b55f" providerId="ADAL" clId="{4D38B8A9-4BE9-43B8-BF6D-BAEE1E26846D}" dt="2022-01-25T21:59:07.118" v="126"/>
        <pc:sldMkLst>
          <pc:docMk/>
          <pc:sldMk cId="1928192129" sldId="275"/>
        </pc:sldMkLst>
        <pc:spChg chg="mod">
          <ac:chgData name="Anushka Bishen" userId="22835154-7370-488a-a79f-d21e5fc5b55f" providerId="ADAL" clId="{4D38B8A9-4BE9-43B8-BF6D-BAEE1E26846D}" dt="2022-01-25T21:59:07.118" v="126"/>
          <ac:spMkLst>
            <pc:docMk/>
            <pc:sldMk cId="1928192129" sldId="275"/>
            <ac:spMk id="2" creationId="{2B1BBD14-3FFA-4F26-AB59-0B1EE707D817}"/>
          </ac:spMkLst>
        </pc:spChg>
        <pc:spChg chg="del">
          <ac:chgData name="Anushka Bishen" userId="22835154-7370-488a-a79f-d21e5fc5b55f" providerId="ADAL" clId="{4D38B8A9-4BE9-43B8-BF6D-BAEE1E26846D}" dt="2022-01-25T18:42:53.323" v="48" actId="478"/>
          <ac:spMkLst>
            <pc:docMk/>
            <pc:sldMk cId="1928192129" sldId="275"/>
            <ac:spMk id="3" creationId="{CF18D337-D18D-4179-9ED9-3CB70226736B}"/>
          </ac:spMkLst>
        </pc:spChg>
        <pc:picChg chg="add">
          <ac:chgData name="Anushka Bishen" userId="22835154-7370-488a-a79f-d21e5fc5b55f" providerId="ADAL" clId="{4D38B8A9-4BE9-43B8-BF6D-BAEE1E26846D}" dt="2022-01-25T18:42:25.584" v="45"/>
          <ac:picMkLst>
            <pc:docMk/>
            <pc:sldMk cId="1928192129" sldId="275"/>
            <ac:picMk id="4" creationId="{4CF15996-B6F9-4364-8F95-2574B6F33F18}"/>
          </ac:picMkLst>
        </pc:picChg>
        <pc:picChg chg="add mod">
          <ac:chgData name="Anushka Bishen" userId="22835154-7370-488a-a79f-d21e5fc5b55f" providerId="ADAL" clId="{4D38B8A9-4BE9-43B8-BF6D-BAEE1E26846D}" dt="2022-01-25T21:45:33.605" v="109"/>
          <ac:picMkLst>
            <pc:docMk/>
            <pc:sldMk cId="1928192129" sldId="275"/>
            <ac:picMk id="5" creationId="{3565AED3-B51A-4A74-91E3-6C3ED4A9A9B5}"/>
          </ac:picMkLst>
        </pc:picChg>
      </pc:sldChg>
      <pc:sldChg chg="addSp delSp modSp new mod setBg">
        <pc:chgData name="Anushka Bishen" userId="22835154-7370-488a-a79f-d21e5fc5b55f" providerId="ADAL" clId="{4D38B8A9-4BE9-43B8-BF6D-BAEE1E26846D}" dt="2022-01-25T22:07:34.231" v="131"/>
        <pc:sldMkLst>
          <pc:docMk/>
          <pc:sldMk cId="180773613" sldId="276"/>
        </pc:sldMkLst>
        <pc:spChg chg="mod">
          <ac:chgData name="Anushka Bishen" userId="22835154-7370-488a-a79f-d21e5fc5b55f" providerId="ADAL" clId="{4D38B8A9-4BE9-43B8-BF6D-BAEE1E26846D}" dt="2022-01-25T22:07:29.189" v="130" actId="108"/>
          <ac:spMkLst>
            <pc:docMk/>
            <pc:sldMk cId="180773613" sldId="276"/>
            <ac:spMk id="2" creationId="{8B1F2207-E725-42CC-8D84-033F71A70EFF}"/>
          </ac:spMkLst>
        </pc:spChg>
        <pc:spChg chg="del">
          <ac:chgData name="Anushka Bishen" userId="22835154-7370-488a-a79f-d21e5fc5b55f" providerId="ADAL" clId="{4D38B8A9-4BE9-43B8-BF6D-BAEE1E26846D}" dt="2022-01-25T18:43:04.983" v="50"/>
          <ac:spMkLst>
            <pc:docMk/>
            <pc:sldMk cId="180773613" sldId="276"/>
            <ac:spMk id="3" creationId="{99E83012-AF78-4E20-B433-51B8837103F0}"/>
          </ac:spMkLst>
        </pc:spChg>
        <pc:picChg chg="add mod">
          <ac:chgData name="Anushka Bishen" userId="22835154-7370-488a-a79f-d21e5fc5b55f" providerId="ADAL" clId="{4D38B8A9-4BE9-43B8-BF6D-BAEE1E26846D}" dt="2022-01-25T22:07:34.231" v="131"/>
          <ac:picMkLst>
            <pc:docMk/>
            <pc:sldMk cId="180773613" sldId="276"/>
            <ac:picMk id="4" creationId="{7479544D-8EF9-40D2-8DC9-9182220948B4}"/>
          </ac:picMkLst>
        </pc:picChg>
        <pc:picChg chg="add mod">
          <ac:chgData name="Anushka Bishen" userId="22835154-7370-488a-a79f-d21e5fc5b55f" providerId="ADAL" clId="{4D38B8A9-4BE9-43B8-BF6D-BAEE1E26846D}" dt="2022-01-25T21:45:35.661" v="110"/>
          <ac:picMkLst>
            <pc:docMk/>
            <pc:sldMk cId="180773613" sldId="276"/>
            <ac:picMk id="5" creationId="{8A2811E3-88DE-44FA-AEAB-3F9BA76C84C6}"/>
          </ac:picMkLst>
        </pc:picChg>
      </pc:sldChg>
      <pc:sldChg chg="addSp delSp modSp new mod">
        <pc:chgData name="Anushka Bishen" userId="22835154-7370-488a-a79f-d21e5fc5b55f" providerId="ADAL" clId="{4D38B8A9-4BE9-43B8-BF6D-BAEE1E26846D}" dt="2022-01-25T22:07:38.571" v="132" actId="108"/>
        <pc:sldMkLst>
          <pc:docMk/>
          <pc:sldMk cId="673570056" sldId="277"/>
        </pc:sldMkLst>
        <pc:spChg chg="mod">
          <ac:chgData name="Anushka Bishen" userId="22835154-7370-488a-a79f-d21e5fc5b55f" providerId="ADAL" clId="{4D38B8A9-4BE9-43B8-BF6D-BAEE1E26846D}" dt="2022-01-25T22:07:38.571" v="132" actId="108"/>
          <ac:spMkLst>
            <pc:docMk/>
            <pc:sldMk cId="673570056" sldId="277"/>
            <ac:spMk id="2" creationId="{09D1C5AE-3393-49C0-9A69-795FBF102FA6}"/>
          </ac:spMkLst>
        </pc:spChg>
        <pc:spChg chg="del">
          <ac:chgData name="Anushka Bishen" userId="22835154-7370-488a-a79f-d21e5fc5b55f" providerId="ADAL" clId="{4D38B8A9-4BE9-43B8-BF6D-BAEE1E26846D}" dt="2022-01-25T18:43:29.025" v="53"/>
          <ac:spMkLst>
            <pc:docMk/>
            <pc:sldMk cId="673570056" sldId="277"/>
            <ac:spMk id="3" creationId="{00A5D7EE-E1DD-40B4-9FDA-E9F991B77C65}"/>
          </ac:spMkLst>
        </pc:spChg>
        <pc:picChg chg="add mod">
          <ac:chgData name="Anushka Bishen" userId="22835154-7370-488a-a79f-d21e5fc5b55f" providerId="ADAL" clId="{4D38B8A9-4BE9-43B8-BF6D-BAEE1E26846D}" dt="2022-01-25T18:43:29.025" v="53"/>
          <ac:picMkLst>
            <pc:docMk/>
            <pc:sldMk cId="673570056" sldId="277"/>
            <ac:picMk id="4" creationId="{913BC7D0-FD49-4405-BD77-02E37EDE91E9}"/>
          </ac:picMkLst>
        </pc:picChg>
        <pc:picChg chg="add mod">
          <ac:chgData name="Anushka Bishen" userId="22835154-7370-488a-a79f-d21e5fc5b55f" providerId="ADAL" clId="{4D38B8A9-4BE9-43B8-BF6D-BAEE1E26846D}" dt="2022-01-25T21:45:37.674" v="111"/>
          <ac:picMkLst>
            <pc:docMk/>
            <pc:sldMk cId="673570056" sldId="277"/>
            <ac:picMk id="5" creationId="{87C58173-13EB-4D8B-8743-44B9D54E16C9}"/>
          </ac:picMkLst>
        </pc:picChg>
      </pc:sldChg>
      <pc:sldChg chg="addSp delSp modSp new mod setBg">
        <pc:chgData name="Anushka Bishen" userId="22835154-7370-488a-a79f-d21e5fc5b55f" providerId="ADAL" clId="{4D38B8A9-4BE9-43B8-BF6D-BAEE1E26846D}" dt="2022-01-25T22:07:52.533" v="136"/>
        <pc:sldMkLst>
          <pc:docMk/>
          <pc:sldMk cId="720054298" sldId="278"/>
        </pc:sldMkLst>
        <pc:spChg chg="mod">
          <ac:chgData name="Anushka Bishen" userId="22835154-7370-488a-a79f-d21e5fc5b55f" providerId="ADAL" clId="{4D38B8A9-4BE9-43B8-BF6D-BAEE1E26846D}" dt="2022-01-25T22:07:52.533" v="136"/>
          <ac:spMkLst>
            <pc:docMk/>
            <pc:sldMk cId="720054298" sldId="278"/>
            <ac:spMk id="2" creationId="{3E341599-EFC4-4BB8-AAAE-406163E8AF2B}"/>
          </ac:spMkLst>
        </pc:spChg>
        <pc:spChg chg="del">
          <ac:chgData name="Anushka Bishen" userId="22835154-7370-488a-a79f-d21e5fc5b55f" providerId="ADAL" clId="{4D38B8A9-4BE9-43B8-BF6D-BAEE1E26846D}" dt="2022-01-25T18:43:43.092" v="56"/>
          <ac:spMkLst>
            <pc:docMk/>
            <pc:sldMk cId="720054298" sldId="278"/>
            <ac:spMk id="3" creationId="{52CA33AC-BD6A-49E6-BA47-74DBF5C865CB}"/>
          </ac:spMkLst>
        </pc:spChg>
        <pc:picChg chg="add mod">
          <ac:chgData name="Anushka Bishen" userId="22835154-7370-488a-a79f-d21e5fc5b55f" providerId="ADAL" clId="{4D38B8A9-4BE9-43B8-BF6D-BAEE1E26846D}" dt="2022-01-25T22:07:52.533" v="136"/>
          <ac:picMkLst>
            <pc:docMk/>
            <pc:sldMk cId="720054298" sldId="278"/>
            <ac:picMk id="4" creationId="{B378B736-6339-4E17-A53A-747D06C3AF9F}"/>
          </ac:picMkLst>
        </pc:picChg>
        <pc:picChg chg="add mod">
          <ac:chgData name="Anushka Bishen" userId="22835154-7370-488a-a79f-d21e5fc5b55f" providerId="ADAL" clId="{4D38B8A9-4BE9-43B8-BF6D-BAEE1E26846D}" dt="2022-01-25T21:45:39.458" v="112"/>
          <ac:picMkLst>
            <pc:docMk/>
            <pc:sldMk cId="720054298" sldId="278"/>
            <ac:picMk id="5" creationId="{D219D0E7-A4FD-4531-8350-D8575E51C4D1}"/>
          </ac:picMkLst>
        </pc:picChg>
      </pc:sldChg>
      <pc:sldChg chg="addSp delSp modSp new mod setBg">
        <pc:chgData name="Anushka Bishen" userId="22835154-7370-488a-a79f-d21e5fc5b55f" providerId="ADAL" clId="{4D38B8A9-4BE9-43B8-BF6D-BAEE1E26846D}" dt="2022-01-25T22:07:56.429" v="137" actId="108"/>
        <pc:sldMkLst>
          <pc:docMk/>
          <pc:sldMk cId="1703444906" sldId="279"/>
        </pc:sldMkLst>
        <pc:spChg chg="mod">
          <ac:chgData name="Anushka Bishen" userId="22835154-7370-488a-a79f-d21e5fc5b55f" providerId="ADAL" clId="{4D38B8A9-4BE9-43B8-BF6D-BAEE1E26846D}" dt="2022-01-25T22:07:56.429" v="137" actId="108"/>
          <ac:spMkLst>
            <pc:docMk/>
            <pc:sldMk cId="1703444906" sldId="279"/>
            <ac:spMk id="2" creationId="{D6931EB6-312E-47C5-82F7-BCC808065C0E}"/>
          </ac:spMkLst>
        </pc:spChg>
        <pc:spChg chg="del">
          <ac:chgData name="Anushka Bishen" userId="22835154-7370-488a-a79f-d21e5fc5b55f" providerId="ADAL" clId="{4D38B8A9-4BE9-43B8-BF6D-BAEE1E26846D}" dt="2022-01-25T19:01:24.738" v="59"/>
          <ac:spMkLst>
            <pc:docMk/>
            <pc:sldMk cId="1703444906" sldId="279"/>
            <ac:spMk id="3" creationId="{8D330E8F-FF65-4707-A758-00B48A356ADD}"/>
          </ac:spMkLst>
        </pc:spChg>
        <pc:picChg chg="add mod">
          <ac:chgData name="Anushka Bishen" userId="22835154-7370-488a-a79f-d21e5fc5b55f" providerId="ADAL" clId="{4D38B8A9-4BE9-43B8-BF6D-BAEE1E26846D}" dt="2022-01-25T22:07:49.832" v="135"/>
          <ac:picMkLst>
            <pc:docMk/>
            <pc:sldMk cId="1703444906" sldId="279"/>
            <ac:picMk id="4" creationId="{5E09DEB0-8694-4055-9E05-3695C61AAD01}"/>
          </ac:picMkLst>
        </pc:picChg>
        <pc:picChg chg="add mod">
          <ac:chgData name="Anushka Bishen" userId="22835154-7370-488a-a79f-d21e5fc5b55f" providerId="ADAL" clId="{4D38B8A9-4BE9-43B8-BF6D-BAEE1E26846D}" dt="2022-01-25T21:45:41.332" v="113"/>
          <ac:picMkLst>
            <pc:docMk/>
            <pc:sldMk cId="1703444906" sldId="279"/>
            <ac:picMk id="5" creationId="{747415D9-FB54-4C4E-BD2E-4EB0E11B12B2}"/>
          </ac:picMkLst>
        </pc:picChg>
      </pc:sldChg>
      <pc:sldChg chg="new del">
        <pc:chgData name="Anushka Bishen" userId="22835154-7370-488a-a79f-d21e5fc5b55f" providerId="ADAL" clId="{4D38B8A9-4BE9-43B8-BF6D-BAEE1E26846D}" dt="2022-01-25T21:28:17.613" v="63" actId="2696"/>
        <pc:sldMkLst>
          <pc:docMk/>
          <pc:sldMk cId="1429849058" sldId="280"/>
        </pc:sldMkLst>
      </pc:sldChg>
      <pc:sldChg chg="new del">
        <pc:chgData name="Anushka Bishen" userId="22835154-7370-488a-a79f-d21e5fc5b55f" providerId="ADAL" clId="{4D38B8A9-4BE9-43B8-BF6D-BAEE1E26846D}" dt="2022-01-25T21:28:32.401" v="64" actId="2696"/>
        <pc:sldMkLst>
          <pc:docMk/>
          <pc:sldMk cId="3228803789" sldId="281"/>
        </pc:sldMkLst>
      </pc:sldChg>
      <pc:sldChg chg="addSp delSp modSp mod setBg">
        <pc:chgData name="Anushka Bishen" userId="22835154-7370-488a-a79f-d21e5fc5b55f" providerId="ADAL" clId="{4D38B8A9-4BE9-43B8-BF6D-BAEE1E26846D}" dt="2022-01-25T21:34:44.327" v="79" actId="1076"/>
        <pc:sldMkLst>
          <pc:docMk/>
          <pc:sldMk cId="961927661" sldId="282"/>
        </pc:sldMkLst>
        <pc:spChg chg="mod">
          <ac:chgData name="Anushka Bishen" userId="22835154-7370-488a-a79f-d21e5fc5b55f" providerId="ADAL" clId="{4D38B8A9-4BE9-43B8-BF6D-BAEE1E26846D}" dt="2022-01-25T21:34:38.647" v="78" actId="1076"/>
          <ac:spMkLst>
            <pc:docMk/>
            <pc:sldMk cId="961927661" sldId="282"/>
            <ac:spMk id="5" creationId="{B3083231-8E31-431B-9A43-16912D84ABDB}"/>
          </ac:spMkLst>
        </pc:spChg>
        <pc:spChg chg="mod">
          <ac:chgData name="Anushka Bishen" userId="22835154-7370-488a-a79f-d21e5fc5b55f" providerId="ADAL" clId="{4D38B8A9-4BE9-43B8-BF6D-BAEE1E26846D}" dt="2022-01-25T21:34:44.327" v="79" actId="1076"/>
          <ac:spMkLst>
            <pc:docMk/>
            <pc:sldMk cId="961927661" sldId="282"/>
            <ac:spMk id="12" creationId="{E563709B-A0E3-4054-AA36-42540AE5E19C}"/>
          </ac:spMkLst>
        </pc:spChg>
        <pc:picChg chg="mod">
          <ac:chgData name="Anushka Bishen" userId="22835154-7370-488a-a79f-d21e5fc5b55f" providerId="ADAL" clId="{4D38B8A9-4BE9-43B8-BF6D-BAEE1E26846D}" dt="2022-01-25T21:32:31.904" v="73" actId="14826"/>
          <ac:picMkLst>
            <pc:docMk/>
            <pc:sldMk cId="961927661" sldId="282"/>
            <ac:picMk id="3" creationId="{F5768B26-CE73-4D8E-9466-FFD6AAC50AA0}"/>
          </ac:picMkLst>
        </pc:picChg>
        <pc:picChg chg="add del mod ord">
          <ac:chgData name="Anushka Bishen" userId="22835154-7370-488a-a79f-d21e5fc5b55f" providerId="ADAL" clId="{4D38B8A9-4BE9-43B8-BF6D-BAEE1E26846D}" dt="2022-01-25T21:32:09.336" v="72" actId="478"/>
          <ac:picMkLst>
            <pc:docMk/>
            <pc:sldMk cId="961927661" sldId="282"/>
            <ac:picMk id="4" creationId="{E6DD810A-F6DF-464D-83DD-932DD4AB7547}"/>
          </ac:picMkLst>
        </pc:picChg>
      </pc:sldChg>
    </pc:docChg>
  </pc:docChgLst>
  <pc:docChgLst>
    <pc:chgData name="Anushka Bishen" userId="S::anushka.bishen@5gamericas.org::22835154-7370-488a-a79f-d21e5fc5b55f" providerId="AD" clId="Web-{17FC7540-7B18-47E6-BE09-003933A2C5A5}"/>
    <pc:docChg chg="modSld">
      <pc:chgData name="Anushka Bishen" userId="S::anushka.bishen@5gamericas.org::22835154-7370-488a-a79f-d21e5fc5b55f" providerId="AD" clId="Web-{17FC7540-7B18-47E6-BE09-003933A2C5A5}" dt="2022-01-26T18:15:02.011" v="48" actId="1076"/>
      <pc:docMkLst>
        <pc:docMk/>
      </pc:docMkLst>
      <pc:sldChg chg="modSp">
        <pc:chgData name="Anushka Bishen" userId="S::anushka.bishen@5gamericas.org::22835154-7370-488a-a79f-d21e5fc5b55f" providerId="AD" clId="Web-{17FC7540-7B18-47E6-BE09-003933A2C5A5}" dt="2022-01-26T18:12:05.261" v="11" actId="14100"/>
        <pc:sldMkLst>
          <pc:docMk/>
          <pc:sldMk cId="1487072919" sldId="258"/>
        </pc:sldMkLst>
        <pc:picChg chg="mod">
          <ac:chgData name="Anushka Bishen" userId="S::anushka.bishen@5gamericas.org::22835154-7370-488a-a79f-d21e5fc5b55f" providerId="AD" clId="Web-{17FC7540-7B18-47E6-BE09-003933A2C5A5}" dt="2022-01-26T18:12:05.261" v="11" actId="14100"/>
          <ac:picMkLst>
            <pc:docMk/>
            <pc:sldMk cId="1487072919" sldId="258"/>
            <ac:picMk id="1026" creationId="{0273EEC9-741E-41BF-851A-5567CC1FBCBF}"/>
          </ac:picMkLst>
        </pc:picChg>
      </pc:sldChg>
      <pc:sldChg chg="modSp">
        <pc:chgData name="Anushka Bishen" userId="S::anushka.bishen@5gamericas.org::22835154-7370-488a-a79f-d21e5fc5b55f" providerId="AD" clId="Web-{17FC7540-7B18-47E6-BE09-003933A2C5A5}" dt="2022-01-26T18:12:10.277" v="13" actId="14100"/>
        <pc:sldMkLst>
          <pc:docMk/>
          <pc:sldMk cId="3582701016" sldId="259"/>
        </pc:sldMkLst>
        <pc:spChg chg="mod">
          <ac:chgData name="Anushka Bishen" userId="S::anushka.bishen@5gamericas.org::22835154-7370-488a-a79f-d21e5fc5b55f" providerId="AD" clId="Web-{17FC7540-7B18-47E6-BE09-003933A2C5A5}" dt="2022-01-26T18:11:40.824" v="5" actId="1076"/>
          <ac:spMkLst>
            <pc:docMk/>
            <pc:sldMk cId="3582701016" sldId="259"/>
            <ac:spMk id="2" creationId="{105DDA61-43D1-4727-A8D5-27ECF2B454F8}"/>
          </ac:spMkLst>
        </pc:spChg>
        <pc:picChg chg="mod">
          <ac:chgData name="Anushka Bishen" userId="S::anushka.bishen@5gamericas.org::22835154-7370-488a-a79f-d21e5fc5b55f" providerId="AD" clId="Web-{17FC7540-7B18-47E6-BE09-003933A2C5A5}" dt="2022-01-26T18:11:35.293" v="4" actId="14100"/>
          <ac:picMkLst>
            <pc:docMk/>
            <pc:sldMk cId="3582701016" sldId="259"/>
            <ac:picMk id="4" creationId="{E8CA1C6E-A6F0-40AD-9055-FBE2EE62EC9E}"/>
          </ac:picMkLst>
        </pc:picChg>
        <pc:picChg chg="mod">
          <ac:chgData name="Anushka Bishen" userId="S::anushka.bishen@5gamericas.org::22835154-7370-488a-a79f-d21e5fc5b55f" providerId="AD" clId="Web-{17FC7540-7B18-47E6-BE09-003933A2C5A5}" dt="2022-01-26T18:12:10.277" v="13" actId="14100"/>
          <ac:picMkLst>
            <pc:docMk/>
            <pc:sldMk cId="3582701016" sldId="259"/>
            <ac:picMk id="5" creationId="{46E33DEF-7ABC-45EE-AD2D-559659B00440}"/>
          </ac:picMkLst>
        </pc:picChg>
      </pc:sldChg>
      <pc:sldChg chg="modSp">
        <pc:chgData name="Anushka Bishen" userId="S::anushka.bishen@5gamericas.org::22835154-7370-488a-a79f-d21e5fc5b55f" providerId="AD" clId="Web-{17FC7540-7B18-47E6-BE09-003933A2C5A5}" dt="2022-01-26T18:12:17.199" v="14" actId="14100"/>
        <pc:sldMkLst>
          <pc:docMk/>
          <pc:sldMk cId="2388140837" sldId="260"/>
        </pc:sldMkLst>
        <pc:spChg chg="mod">
          <ac:chgData name="Anushka Bishen" userId="S::anushka.bishen@5gamericas.org::22835154-7370-488a-a79f-d21e5fc5b55f" providerId="AD" clId="Web-{17FC7540-7B18-47E6-BE09-003933A2C5A5}" dt="2022-01-26T18:11:56.152" v="8" actId="1076"/>
          <ac:spMkLst>
            <pc:docMk/>
            <pc:sldMk cId="2388140837" sldId="260"/>
            <ac:spMk id="2" creationId="{3E0CB7C8-B44B-4D46-8B0E-192CBD4D48AF}"/>
          </ac:spMkLst>
        </pc:spChg>
        <pc:picChg chg="mod">
          <ac:chgData name="Anushka Bishen" userId="S::anushka.bishen@5gamericas.org::22835154-7370-488a-a79f-d21e5fc5b55f" providerId="AD" clId="Web-{17FC7540-7B18-47E6-BE09-003933A2C5A5}" dt="2022-01-26T18:12:00.167" v="10" actId="1076"/>
          <ac:picMkLst>
            <pc:docMk/>
            <pc:sldMk cId="2388140837" sldId="260"/>
            <ac:picMk id="4" creationId="{6101F0A8-BF05-4381-BF05-3A0081D10D66}"/>
          </ac:picMkLst>
        </pc:picChg>
        <pc:picChg chg="mod">
          <ac:chgData name="Anushka Bishen" userId="S::anushka.bishen@5gamericas.org::22835154-7370-488a-a79f-d21e5fc5b55f" providerId="AD" clId="Web-{17FC7540-7B18-47E6-BE09-003933A2C5A5}" dt="2022-01-26T18:12:17.199" v="14" actId="14100"/>
          <ac:picMkLst>
            <pc:docMk/>
            <pc:sldMk cId="2388140837" sldId="260"/>
            <ac:picMk id="5" creationId="{E8F70970-5342-4C8B-AF67-80DAF60DA375}"/>
          </ac:picMkLst>
        </pc:picChg>
      </pc:sldChg>
      <pc:sldChg chg="modSp">
        <pc:chgData name="Anushka Bishen" userId="S::anushka.bishen@5gamericas.org::22835154-7370-488a-a79f-d21e5fc5b55f" providerId="AD" clId="Web-{17FC7540-7B18-47E6-BE09-003933A2C5A5}" dt="2022-01-26T18:14:34.261" v="46" actId="14100"/>
        <pc:sldMkLst>
          <pc:docMk/>
          <pc:sldMk cId="728582435" sldId="272"/>
        </pc:sldMkLst>
        <pc:spChg chg="mod">
          <ac:chgData name="Anushka Bishen" userId="S::anushka.bishen@5gamericas.org::22835154-7370-488a-a79f-d21e5fc5b55f" providerId="AD" clId="Web-{17FC7540-7B18-47E6-BE09-003933A2C5A5}" dt="2022-01-26T18:12:38.917" v="15" actId="1076"/>
          <ac:spMkLst>
            <pc:docMk/>
            <pc:sldMk cId="728582435" sldId="272"/>
            <ac:spMk id="2" creationId="{F0968109-1D10-445F-81C9-D368D9F07B02}"/>
          </ac:spMkLst>
        </pc:spChg>
        <pc:picChg chg="mod">
          <ac:chgData name="Anushka Bishen" userId="S::anushka.bishen@5gamericas.org::22835154-7370-488a-a79f-d21e5fc5b55f" providerId="AD" clId="Web-{17FC7540-7B18-47E6-BE09-003933A2C5A5}" dt="2022-01-26T18:14:34.261" v="46" actId="14100"/>
          <ac:picMkLst>
            <pc:docMk/>
            <pc:sldMk cId="728582435" sldId="272"/>
            <ac:picMk id="5" creationId="{DECCAF40-E5B4-461C-ABC6-5461C348A03B}"/>
          </ac:picMkLst>
        </pc:picChg>
      </pc:sldChg>
      <pc:sldChg chg="modSp">
        <pc:chgData name="Anushka Bishen" userId="S::anushka.bishen@5gamericas.org::22835154-7370-488a-a79f-d21e5fc5b55f" providerId="AD" clId="Web-{17FC7540-7B18-47E6-BE09-003933A2C5A5}" dt="2022-01-26T18:14:29.933" v="45" actId="14100"/>
        <pc:sldMkLst>
          <pc:docMk/>
          <pc:sldMk cId="1292137494" sldId="273"/>
        </pc:sldMkLst>
        <pc:spChg chg="mod">
          <ac:chgData name="Anushka Bishen" userId="S::anushka.bishen@5gamericas.org::22835154-7370-488a-a79f-d21e5fc5b55f" providerId="AD" clId="Web-{17FC7540-7B18-47E6-BE09-003933A2C5A5}" dt="2022-01-26T18:13:01.089" v="20" actId="1076"/>
          <ac:spMkLst>
            <pc:docMk/>
            <pc:sldMk cId="1292137494" sldId="273"/>
            <ac:spMk id="2" creationId="{6F3D80B6-90C8-4A90-A069-120AE2C3F19D}"/>
          </ac:spMkLst>
        </pc:spChg>
        <pc:picChg chg="mod">
          <ac:chgData name="Anushka Bishen" userId="S::anushka.bishen@5gamericas.org::22835154-7370-488a-a79f-d21e5fc5b55f" providerId="AD" clId="Web-{17FC7540-7B18-47E6-BE09-003933A2C5A5}" dt="2022-01-26T18:12:53.449" v="19" actId="1076"/>
          <ac:picMkLst>
            <pc:docMk/>
            <pc:sldMk cId="1292137494" sldId="273"/>
            <ac:picMk id="4" creationId="{575FDCC5-9DF8-428E-9D63-C291C7731118}"/>
          </ac:picMkLst>
        </pc:picChg>
        <pc:picChg chg="mod">
          <ac:chgData name="Anushka Bishen" userId="S::anushka.bishen@5gamericas.org::22835154-7370-488a-a79f-d21e5fc5b55f" providerId="AD" clId="Web-{17FC7540-7B18-47E6-BE09-003933A2C5A5}" dt="2022-01-26T18:14:29.933" v="45" actId="14100"/>
          <ac:picMkLst>
            <pc:docMk/>
            <pc:sldMk cId="1292137494" sldId="273"/>
            <ac:picMk id="5" creationId="{291B8544-7785-43B1-B8CD-2C9B81C7E113}"/>
          </ac:picMkLst>
        </pc:picChg>
      </pc:sldChg>
      <pc:sldChg chg="modSp">
        <pc:chgData name="Anushka Bishen" userId="S::anushka.bishen@5gamericas.org::22835154-7370-488a-a79f-d21e5fc5b55f" providerId="AD" clId="Web-{17FC7540-7B18-47E6-BE09-003933A2C5A5}" dt="2022-01-26T18:14:26.214" v="43" actId="14100"/>
        <pc:sldMkLst>
          <pc:docMk/>
          <pc:sldMk cId="2633557897" sldId="274"/>
        </pc:sldMkLst>
        <pc:spChg chg="mod">
          <ac:chgData name="Anushka Bishen" userId="S::anushka.bishen@5gamericas.org::22835154-7370-488a-a79f-d21e5fc5b55f" providerId="AD" clId="Web-{17FC7540-7B18-47E6-BE09-003933A2C5A5}" dt="2022-01-26T18:13:12.683" v="24" actId="1076"/>
          <ac:spMkLst>
            <pc:docMk/>
            <pc:sldMk cId="2633557897" sldId="274"/>
            <ac:spMk id="2" creationId="{0FCE90F6-31DC-4C0D-BF1F-DFCEF04BE9B8}"/>
          </ac:spMkLst>
        </pc:spChg>
        <pc:picChg chg="mod">
          <ac:chgData name="Anushka Bishen" userId="S::anushka.bishen@5gamericas.org::22835154-7370-488a-a79f-d21e5fc5b55f" providerId="AD" clId="Web-{17FC7540-7B18-47E6-BE09-003933A2C5A5}" dt="2022-01-26T18:13:21.214" v="26" actId="1076"/>
          <ac:picMkLst>
            <pc:docMk/>
            <pc:sldMk cId="2633557897" sldId="274"/>
            <ac:picMk id="4" creationId="{0B2256BD-B21A-4589-9D7A-4AA11FD79E18}"/>
          </ac:picMkLst>
        </pc:picChg>
        <pc:picChg chg="mod">
          <ac:chgData name="Anushka Bishen" userId="S::anushka.bishen@5gamericas.org::22835154-7370-488a-a79f-d21e5fc5b55f" providerId="AD" clId="Web-{17FC7540-7B18-47E6-BE09-003933A2C5A5}" dt="2022-01-26T18:14:26.214" v="43" actId="14100"/>
          <ac:picMkLst>
            <pc:docMk/>
            <pc:sldMk cId="2633557897" sldId="274"/>
            <ac:picMk id="5" creationId="{72EF5652-401E-475D-AFDC-EA91A99E027B}"/>
          </ac:picMkLst>
        </pc:picChg>
      </pc:sldChg>
      <pc:sldChg chg="modSp">
        <pc:chgData name="Anushka Bishen" userId="S::anushka.bishen@5gamericas.org::22835154-7370-488a-a79f-d21e5fc5b55f" providerId="AD" clId="Web-{17FC7540-7B18-47E6-BE09-003933A2C5A5}" dt="2022-01-26T18:14:22.886" v="42" actId="14100"/>
        <pc:sldMkLst>
          <pc:docMk/>
          <pc:sldMk cId="1928192129" sldId="275"/>
        </pc:sldMkLst>
        <pc:spChg chg="mod">
          <ac:chgData name="Anushka Bishen" userId="S::anushka.bishen@5gamericas.org::22835154-7370-488a-a79f-d21e5fc5b55f" providerId="AD" clId="Web-{17FC7540-7B18-47E6-BE09-003933A2C5A5}" dt="2022-01-26T18:13:36.011" v="29" actId="1076"/>
          <ac:spMkLst>
            <pc:docMk/>
            <pc:sldMk cId="1928192129" sldId="275"/>
            <ac:spMk id="2" creationId="{2B1BBD14-3FFA-4F26-AB59-0B1EE707D817}"/>
          </ac:spMkLst>
        </pc:spChg>
        <pc:picChg chg="mod">
          <ac:chgData name="Anushka Bishen" userId="S::anushka.bishen@5gamericas.org::22835154-7370-488a-a79f-d21e5fc5b55f" providerId="AD" clId="Web-{17FC7540-7B18-47E6-BE09-003933A2C5A5}" dt="2022-01-26T18:13:33.073" v="28" actId="1076"/>
          <ac:picMkLst>
            <pc:docMk/>
            <pc:sldMk cId="1928192129" sldId="275"/>
            <ac:picMk id="4" creationId="{4CF15996-B6F9-4364-8F95-2574B6F33F18}"/>
          </ac:picMkLst>
        </pc:picChg>
        <pc:picChg chg="mod">
          <ac:chgData name="Anushka Bishen" userId="S::anushka.bishen@5gamericas.org::22835154-7370-488a-a79f-d21e5fc5b55f" providerId="AD" clId="Web-{17FC7540-7B18-47E6-BE09-003933A2C5A5}" dt="2022-01-26T18:14:22.886" v="42" actId="14100"/>
          <ac:picMkLst>
            <pc:docMk/>
            <pc:sldMk cId="1928192129" sldId="275"/>
            <ac:picMk id="5" creationId="{3565AED3-B51A-4A74-91E3-6C3ED4A9A9B5}"/>
          </ac:picMkLst>
        </pc:picChg>
      </pc:sldChg>
      <pc:sldChg chg="modSp">
        <pc:chgData name="Anushka Bishen" userId="S::anushka.bishen@5gamericas.org::22835154-7370-488a-a79f-d21e5fc5b55f" providerId="AD" clId="Web-{17FC7540-7B18-47E6-BE09-003933A2C5A5}" dt="2022-01-26T18:14:54.792" v="47" actId="14100"/>
        <pc:sldMkLst>
          <pc:docMk/>
          <pc:sldMk cId="180773613" sldId="276"/>
        </pc:sldMkLst>
        <pc:spChg chg="mod">
          <ac:chgData name="Anushka Bishen" userId="S::anushka.bishen@5gamericas.org::22835154-7370-488a-a79f-d21e5fc5b55f" providerId="AD" clId="Web-{17FC7540-7B18-47E6-BE09-003933A2C5A5}" dt="2022-01-26T18:13:44.393" v="30" actId="1076"/>
          <ac:spMkLst>
            <pc:docMk/>
            <pc:sldMk cId="180773613" sldId="276"/>
            <ac:spMk id="2" creationId="{8B1F2207-E725-42CC-8D84-033F71A70EFF}"/>
          </ac:spMkLst>
        </pc:spChg>
        <pc:picChg chg="mod">
          <ac:chgData name="Anushka Bishen" userId="S::anushka.bishen@5gamericas.org::22835154-7370-488a-a79f-d21e5fc5b55f" providerId="AD" clId="Web-{17FC7540-7B18-47E6-BE09-003933A2C5A5}" dt="2022-01-26T18:13:49.464" v="33" actId="1076"/>
          <ac:picMkLst>
            <pc:docMk/>
            <pc:sldMk cId="180773613" sldId="276"/>
            <ac:picMk id="4" creationId="{7479544D-8EF9-40D2-8DC9-9182220948B4}"/>
          </ac:picMkLst>
        </pc:picChg>
        <pc:picChg chg="mod">
          <ac:chgData name="Anushka Bishen" userId="S::anushka.bishen@5gamericas.org::22835154-7370-488a-a79f-d21e5fc5b55f" providerId="AD" clId="Web-{17FC7540-7B18-47E6-BE09-003933A2C5A5}" dt="2022-01-26T18:14:54.792" v="47" actId="14100"/>
          <ac:picMkLst>
            <pc:docMk/>
            <pc:sldMk cId="180773613" sldId="276"/>
            <ac:picMk id="5" creationId="{8A2811E3-88DE-44FA-AEAB-3F9BA76C84C6}"/>
          </ac:picMkLst>
        </pc:picChg>
      </pc:sldChg>
      <pc:sldChg chg="modSp">
        <pc:chgData name="Anushka Bishen" userId="S::anushka.bishen@5gamericas.org::22835154-7370-488a-a79f-d21e5fc5b55f" providerId="AD" clId="Web-{17FC7540-7B18-47E6-BE09-003933A2C5A5}" dt="2022-01-26T18:14:19.651" v="41" actId="14100"/>
        <pc:sldMkLst>
          <pc:docMk/>
          <pc:sldMk cId="673570056" sldId="277"/>
        </pc:sldMkLst>
        <pc:spChg chg="mod">
          <ac:chgData name="Anushka Bishen" userId="S::anushka.bishen@5gamericas.org::22835154-7370-488a-a79f-d21e5fc5b55f" providerId="AD" clId="Web-{17FC7540-7B18-47E6-BE09-003933A2C5A5}" dt="2022-01-26T18:14:01.595" v="36" actId="1076"/>
          <ac:spMkLst>
            <pc:docMk/>
            <pc:sldMk cId="673570056" sldId="277"/>
            <ac:spMk id="2" creationId="{09D1C5AE-3393-49C0-9A69-795FBF102FA6}"/>
          </ac:spMkLst>
        </pc:spChg>
        <pc:picChg chg="mod">
          <ac:chgData name="Anushka Bishen" userId="S::anushka.bishen@5gamericas.org::22835154-7370-488a-a79f-d21e5fc5b55f" providerId="AD" clId="Web-{17FC7540-7B18-47E6-BE09-003933A2C5A5}" dt="2022-01-26T18:13:55.698" v="35" actId="1076"/>
          <ac:picMkLst>
            <pc:docMk/>
            <pc:sldMk cId="673570056" sldId="277"/>
            <ac:picMk id="4" creationId="{913BC7D0-FD49-4405-BD77-02E37EDE91E9}"/>
          </ac:picMkLst>
        </pc:picChg>
        <pc:picChg chg="mod">
          <ac:chgData name="Anushka Bishen" userId="S::anushka.bishen@5gamericas.org::22835154-7370-488a-a79f-d21e5fc5b55f" providerId="AD" clId="Web-{17FC7540-7B18-47E6-BE09-003933A2C5A5}" dt="2022-01-26T18:14:19.651" v="41" actId="14100"/>
          <ac:picMkLst>
            <pc:docMk/>
            <pc:sldMk cId="673570056" sldId="277"/>
            <ac:picMk id="5" creationId="{87C58173-13EB-4D8B-8743-44B9D54E16C9}"/>
          </ac:picMkLst>
        </pc:picChg>
      </pc:sldChg>
      <pc:sldChg chg="modSp">
        <pc:chgData name="Anushka Bishen" userId="S::anushka.bishen@5gamericas.org::22835154-7370-488a-a79f-d21e5fc5b55f" providerId="AD" clId="Web-{17FC7540-7B18-47E6-BE09-003933A2C5A5}" dt="2022-01-26T18:15:02.011" v="48" actId="1076"/>
        <pc:sldMkLst>
          <pc:docMk/>
          <pc:sldMk cId="720054298" sldId="278"/>
        </pc:sldMkLst>
        <pc:spChg chg="mod">
          <ac:chgData name="Anushka Bishen" userId="S::anushka.bishen@5gamericas.org::22835154-7370-488a-a79f-d21e5fc5b55f" providerId="AD" clId="Web-{17FC7540-7B18-47E6-BE09-003933A2C5A5}" dt="2022-01-26T18:14:09.261" v="37" actId="1076"/>
          <ac:spMkLst>
            <pc:docMk/>
            <pc:sldMk cId="720054298" sldId="278"/>
            <ac:spMk id="2" creationId="{3E341599-EFC4-4BB8-AAAE-406163E8AF2B}"/>
          </ac:spMkLst>
        </pc:spChg>
        <pc:picChg chg="mod">
          <ac:chgData name="Anushka Bishen" userId="S::anushka.bishen@5gamericas.org::22835154-7370-488a-a79f-d21e5fc5b55f" providerId="AD" clId="Web-{17FC7540-7B18-47E6-BE09-003933A2C5A5}" dt="2022-01-26T18:15:02.011" v="48" actId="1076"/>
          <ac:picMkLst>
            <pc:docMk/>
            <pc:sldMk cId="720054298" sldId="278"/>
            <ac:picMk id="4" creationId="{B378B736-6339-4E17-A53A-747D06C3AF9F}"/>
          </ac:picMkLst>
        </pc:picChg>
        <pc:picChg chg="mod">
          <ac:chgData name="Anushka Bishen" userId="S::anushka.bishen@5gamericas.org::22835154-7370-488a-a79f-d21e5fc5b55f" providerId="AD" clId="Web-{17FC7540-7B18-47E6-BE09-003933A2C5A5}" dt="2022-01-26T18:14:15.683" v="40" actId="14100"/>
          <ac:picMkLst>
            <pc:docMk/>
            <pc:sldMk cId="720054298" sldId="278"/>
            <ac:picMk id="5" creationId="{D219D0E7-A4FD-4531-8350-D8575E51C4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4A99B-364F-484F-BD62-FD004A20B16C}"/>
              </a:ext>
            </a:extLst>
          </p:cNvPr>
          <p:cNvSpPr/>
          <p:nvPr/>
        </p:nvSpPr>
        <p:spPr>
          <a:xfrm>
            <a:off x="0" y="0"/>
            <a:ext cx="12192000" cy="6858000"/>
          </a:xfrm>
          <a:prstGeom prst="rect">
            <a:avLst/>
          </a:prstGeom>
          <a:solidFill>
            <a:srgbClr val="0607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087490BE-40DE-4B7B-876D-4743AB24E9DC}"/>
              </a:ext>
            </a:extLst>
          </p:cNvPr>
          <p:cNvSpPr txBox="1">
            <a:spLocks/>
          </p:cNvSpPr>
          <p:nvPr/>
        </p:nvSpPr>
        <p:spPr>
          <a:xfrm>
            <a:off x="122846" y="6484569"/>
            <a:ext cx="2540455" cy="54654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panose="020B0503020102020204" pitchFamily="34" charset="0"/>
                <a:ea typeface="+mj-ea"/>
                <a:cs typeface="+mj-cs"/>
              </a:rPr>
              <a:t>Presentation Slides</a:t>
            </a:r>
            <a:br>
              <a:rPr kumimoji="0" lang="en-US" sz="2400" b="1" i="0" u="none" strike="noStrike" kern="1200" cap="none" spc="0" normalizeH="0" baseline="0" noProof="0">
                <a:ln>
                  <a:noFill/>
                </a:ln>
                <a:solidFill>
                  <a:prstClr val="white"/>
                </a:solidFill>
                <a:effectLst/>
                <a:uLnTx/>
                <a:uFillTx/>
                <a:latin typeface="Calibri Light" panose="020F0302020204030204"/>
                <a:ea typeface="+mj-ea"/>
                <a:cs typeface="+mj-cs"/>
              </a:rPr>
            </a:br>
            <a:r>
              <a:rPr kumimoji="0" lang="en-US" sz="1200" b="1" i="0" u="none" strike="noStrike" kern="1200" cap="none" spc="0" normalizeH="0" baseline="0" noProof="0">
                <a:ln>
                  <a:noFill/>
                </a:ln>
                <a:solidFill>
                  <a:prstClr val="white"/>
                </a:solidFill>
                <a:effectLst/>
                <a:uLnTx/>
                <a:uFillTx/>
                <a:latin typeface="Franklin Gothic Book" panose="020B0503020102020204" pitchFamily="34" charset="0"/>
                <a:ea typeface="+mj-ea"/>
                <a:cs typeface="+mj-cs"/>
              </a:rPr>
              <a:t>Permission to use with attribution to ‘5G Americas’ is granted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black">
                  <a:lumMod val="85000"/>
                  <a:lumOff val="15000"/>
                </a:prstClr>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0E5B4B24-80F0-4C5B-85F2-03AB5D2F8B26}"/>
              </a:ext>
            </a:extLst>
          </p:cNvPr>
          <p:cNvPicPr>
            <a:picLocks noChangeAspect="1"/>
          </p:cNvPicPr>
          <p:nvPr/>
        </p:nvPicPr>
        <p:blipFill>
          <a:blip r:embed="rId2"/>
          <a:stretch>
            <a:fillRect/>
          </a:stretch>
        </p:blipFill>
        <p:spPr>
          <a:xfrm>
            <a:off x="3519740" y="0"/>
            <a:ext cx="5303521" cy="6858000"/>
          </a:xfrm>
          <a:prstGeom prst="rect">
            <a:avLst/>
          </a:prstGeom>
        </p:spPr>
      </p:pic>
    </p:spTree>
    <p:extLst>
      <p:ext uri="{BB962C8B-B14F-4D97-AF65-F5344CB8AC3E}">
        <p14:creationId xmlns:p14="http://schemas.microsoft.com/office/powerpoint/2010/main" val="303400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90F6-31DC-4C0D-BF1F-DFCEF04BE9B8}"/>
              </a:ext>
            </a:extLst>
          </p:cNvPr>
          <p:cNvSpPr>
            <a:spLocks noGrp="1"/>
          </p:cNvSpPr>
          <p:nvPr>
            <p:ph type="title"/>
          </p:nvPr>
        </p:nvSpPr>
        <p:spPr>
          <a:xfrm>
            <a:off x="2068512" y="436563"/>
            <a:ext cx="10515600" cy="1325563"/>
          </a:xfrm>
        </p:spPr>
        <p:txBody>
          <a:bodyPr/>
          <a:lstStyle/>
          <a:p>
            <a:r>
              <a:rPr lang="en-US" sz="2400">
                <a:latin typeface="Franklin Gothic Book" panose="020B0503020102020204" pitchFamily="34" charset="0"/>
              </a:rPr>
              <a:t>Non-Geostationary Satellite Beam steering and Handover </a:t>
            </a:r>
          </a:p>
        </p:txBody>
      </p:sp>
      <p:pic>
        <p:nvPicPr>
          <p:cNvPr id="4" name="Content Placeholder 3">
            <a:extLst>
              <a:ext uri="{FF2B5EF4-FFF2-40B4-BE49-F238E27FC236}">
                <a16:creationId xmlns:a16="http://schemas.microsoft.com/office/drawing/2014/main" id="{0B2256BD-B21A-4589-9D7A-4AA11FD79E18}"/>
              </a:ext>
            </a:extLst>
          </p:cNvPr>
          <p:cNvPicPr>
            <a:picLocks noGrp="1" noChangeAspect="1"/>
          </p:cNvPicPr>
          <p:nvPr>
            <p:ph idx="1"/>
          </p:nvPr>
        </p:nvPicPr>
        <p:blipFill>
          <a:blip r:embed="rId2"/>
          <a:stretch>
            <a:fillRect/>
          </a:stretch>
        </p:blipFill>
        <p:spPr>
          <a:xfrm>
            <a:off x="2770527" y="2215520"/>
            <a:ext cx="6650945" cy="3206422"/>
          </a:xfrm>
          <a:prstGeom prst="rect">
            <a:avLst/>
          </a:prstGeom>
        </p:spPr>
      </p:pic>
      <p:pic>
        <p:nvPicPr>
          <p:cNvPr id="5" name="Picture 2">
            <a:extLst>
              <a:ext uri="{FF2B5EF4-FFF2-40B4-BE49-F238E27FC236}">
                <a16:creationId xmlns:a16="http://schemas.microsoft.com/office/drawing/2014/main" id="{72EF5652-401E-475D-AFDC-EA91A99E0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7646" y="6074484"/>
            <a:ext cx="954088"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5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BD14-3FFA-4F26-AB59-0B1EE707D817}"/>
              </a:ext>
            </a:extLst>
          </p:cNvPr>
          <p:cNvSpPr>
            <a:spLocks noGrp="1"/>
          </p:cNvSpPr>
          <p:nvPr>
            <p:ph type="title"/>
          </p:nvPr>
        </p:nvSpPr>
        <p:spPr>
          <a:xfrm>
            <a:off x="3124200" y="301625"/>
            <a:ext cx="10515600" cy="1325563"/>
          </a:xfrm>
        </p:spPr>
        <p:txBody>
          <a:bodyPr/>
          <a:lstStyle/>
          <a:p>
            <a:r>
              <a:rPr lang="en-US" sz="2400">
                <a:latin typeface="Franklin Gothic Book" panose="020B0503020102020204" pitchFamily="34" charset="0"/>
              </a:rPr>
              <a:t>Typical example of NTN-TN interworking</a:t>
            </a:r>
          </a:p>
        </p:txBody>
      </p:sp>
      <p:pic>
        <p:nvPicPr>
          <p:cNvPr id="4" name="Picture 3">
            <a:extLst>
              <a:ext uri="{FF2B5EF4-FFF2-40B4-BE49-F238E27FC236}">
                <a16:creationId xmlns:a16="http://schemas.microsoft.com/office/drawing/2014/main" id="{4CF15996-B6F9-4364-8F95-2574B6F33F18}"/>
              </a:ext>
            </a:extLst>
          </p:cNvPr>
          <p:cNvPicPr>
            <a:picLocks noChangeAspect="1"/>
          </p:cNvPicPr>
          <p:nvPr/>
        </p:nvPicPr>
        <p:blipFill>
          <a:blip r:embed="rId3"/>
          <a:stretch>
            <a:fillRect/>
          </a:stretch>
        </p:blipFill>
        <p:spPr>
          <a:xfrm>
            <a:off x="2552656" y="1860864"/>
            <a:ext cx="6539001" cy="3612520"/>
          </a:xfrm>
          <a:prstGeom prst="rect">
            <a:avLst/>
          </a:prstGeom>
        </p:spPr>
      </p:pic>
      <p:pic>
        <p:nvPicPr>
          <p:cNvPr id="5" name="Picture 2">
            <a:extLst>
              <a:ext uri="{FF2B5EF4-FFF2-40B4-BE49-F238E27FC236}">
                <a16:creationId xmlns:a16="http://schemas.microsoft.com/office/drawing/2014/main" id="{3565AED3-B51A-4A74-91E3-6C3ED4A9A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084" y="6106234"/>
            <a:ext cx="882650" cy="42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9212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2207-E725-42CC-8D84-033F71A70EFF}"/>
              </a:ext>
            </a:extLst>
          </p:cNvPr>
          <p:cNvSpPr>
            <a:spLocks noGrp="1"/>
          </p:cNvSpPr>
          <p:nvPr>
            <p:ph type="title"/>
          </p:nvPr>
        </p:nvSpPr>
        <p:spPr>
          <a:xfrm>
            <a:off x="2546918" y="468675"/>
            <a:ext cx="10515600" cy="1325563"/>
          </a:xfrm>
        </p:spPr>
        <p:txBody>
          <a:bodyPr/>
          <a:lstStyle/>
          <a:p>
            <a:r>
              <a:rPr lang="en-US" sz="2400">
                <a:latin typeface="Franklin Gothic Book" panose="020B0503020102020204" pitchFamily="34" charset="0"/>
              </a:rPr>
              <a:t>LEO, MEO and GEO satellite altitudes and latencies</a:t>
            </a:r>
          </a:p>
        </p:txBody>
      </p:sp>
      <p:pic>
        <p:nvPicPr>
          <p:cNvPr id="4" name="Content Placeholder 3">
            <a:extLst>
              <a:ext uri="{FF2B5EF4-FFF2-40B4-BE49-F238E27FC236}">
                <a16:creationId xmlns:a16="http://schemas.microsoft.com/office/drawing/2014/main" id="{7479544D-8EF9-40D2-8DC9-9182220948B4}"/>
              </a:ext>
            </a:extLst>
          </p:cNvPr>
          <p:cNvPicPr>
            <a:picLocks noGrp="1" noChangeAspect="1"/>
          </p:cNvPicPr>
          <p:nvPr>
            <p:ph idx="1"/>
          </p:nvPr>
        </p:nvPicPr>
        <p:blipFill>
          <a:blip r:embed="rId3"/>
          <a:stretch>
            <a:fillRect/>
          </a:stretch>
        </p:blipFill>
        <p:spPr>
          <a:xfrm>
            <a:off x="3814124" y="1831810"/>
            <a:ext cx="3873190" cy="3934155"/>
          </a:xfrm>
          <a:prstGeom prst="rect">
            <a:avLst/>
          </a:prstGeom>
        </p:spPr>
      </p:pic>
      <p:pic>
        <p:nvPicPr>
          <p:cNvPr id="5" name="Picture 2">
            <a:extLst>
              <a:ext uri="{FF2B5EF4-FFF2-40B4-BE49-F238E27FC236}">
                <a16:creationId xmlns:a16="http://schemas.microsoft.com/office/drawing/2014/main" id="{8A2811E3-88DE-44FA-AEAB-3F9BA76C8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209" y="6098297"/>
            <a:ext cx="8985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361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1C5AE-3393-49C0-9A69-795FBF102FA6}"/>
              </a:ext>
            </a:extLst>
          </p:cNvPr>
          <p:cNvSpPr>
            <a:spLocks noGrp="1"/>
          </p:cNvSpPr>
          <p:nvPr>
            <p:ph type="title"/>
          </p:nvPr>
        </p:nvSpPr>
        <p:spPr>
          <a:xfrm>
            <a:off x="2084387" y="619125"/>
            <a:ext cx="10515600" cy="1325563"/>
          </a:xfrm>
        </p:spPr>
        <p:txBody>
          <a:bodyPr/>
          <a:lstStyle/>
          <a:p>
            <a:r>
              <a:rPr lang="en-US" sz="2400">
                <a:latin typeface="Franklin Gothic Book" panose="020B0503020102020204" pitchFamily="34" charset="0"/>
              </a:rPr>
              <a:t>3GPP-identified frequencies for use by satellites in NTN’s</a:t>
            </a:r>
          </a:p>
        </p:txBody>
      </p:sp>
      <p:pic>
        <p:nvPicPr>
          <p:cNvPr id="4" name="Content Placeholder 3">
            <a:extLst>
              <a:ext uri="{FF2B5EF4-FFF2-40B4-BE49-F238E27FC236}">
                <a16:creationId xmlns:a16="http://schemas.microsoft.com/office/drawing/2014/main" id="{913BC7D0-FD49-4405-BD77-02E37EDE91E9}"/>
              </a:ext>
            </a:extLst>
          </p:cNvPr>
          <p:cNvPicPr>
            <a:picLocks noGrp="1" noChangeAspect="1"/>
          </p:cNvPicPr>
          <p:nvPr>
            <p:ph idx="1"/>
          </p:nvPr>
        </p:nvPicPr>
        <p:blipFill>
          <a:blip r:embed="rId2"/>
          <a:stretch>
            <a:fillRect/>
          </a:stretch>
        </p:blipFill>
        <p:spPr>
          <a:xfrm>
            <a:off x="1647567" y="2673250"/>
            <a:ext cx="8611115" cy="2259211"/>
          </a:xfrm>
          <a:prstGeom prst="rect">
            <a:avLst/>
          </a:prstGeom>
        </p:spPr>
      </p:pic>
      <p:pic>
        <p:nvPicPr>
          <p:cNvPr id="5" name="Picture 2">
            <a:extLst>
              <a:ext uri="{FF2B5EF4-FFF2-40B4-BE49-F238E27FC236}">
                <a16:creationId xmlns:a16="http://schemas.microsoft.com/office/drawing/2014/main" id="{87C58173-13EB-4D8B-8743-44B9D54E1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2584" y="6137984"/>
            <a:ext cx="819150" cy="38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7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1599-EFC4-4BB8-AAAE-406163E8AF2B}"/>
              </a:ext>
            </a:extLst>
          </p:cNvPr>
          <p:cNvSpPr>
            <a:spLocks noGrp="1"/>
          </p:cNvSpPr>
          <p:nvPr>
            <p:ph type="title"/>
          </p:nvPr>
        </p:nvSpPr>
        <p:spPr>
          <a:xfrm>
            <a:off x="1639887" y="444500"/>
            <a:ext cx="10515600" cy="1325563"/>
          </a:xfrm>
        </p:spPr>
        <p:txBody>
          <a:bodyPr/>
          <a:lstStyle/>
          <a:p>
            <a:r>
              <a:rPr lang="en-US" sz="2400">
                <a:latin typeface="Franklin Gothic Book" panose="020B0503020102020204" pitchFamily="34" charset="0"/>
              </a:rPr>
              <a:t>Satellite access with satellite beams overlapping several countries</a:t>
            </a:r>
          </a:p>
        </p:txBody>
      </p:sp>
      <p:pic>
        <p:nvPicPr>
          <p:cNvPr id="4" name="Content Placeholder 3">
            <a:extLst>
              <a:ext uri="{FF2B5EF4-FFF2-40B4-BE49-F238E27FC236}">
                <a16:creationId xmlns:a16="http://schemas.microsoft.com/office/drawing/2014/main" id="{B378B736-6339-4E17-A53A-747D06C3AF9F}"/>
              </a:ext>
            </a:extLst>
          </p:cNvPr>
          <p:cNvPicPr>
            <a:picLocks noGrp="1" noChangeAspect="1"/>
          </p:cNvPicPr>
          <p:nvPr>
            <p:ph idx="1"/>
          </p:nvPr>
        </p:nvPicPr>
        <p:blipFill>
          <a:blip r:embed="rId3"/>
          <a:stretch>
            <a:fillRect/>
          </a:stretch>
        </p:blipFill>
        <p:spPr>
          <a:xfrm>
            <a:off x="3452074" y="2016907"/>
            <a:ext cx="4867164" cy="4048149"/>
          </a:xfrm>
          <a:prstGeom prst="rect">
            <a:avLst/>
          </a:prstGeom>
        </p:spPr>
      </p:pic>
      <p:pic>
        <p:nvPicPr>
          <p:cNvPr id="5" name="Picture 2">
            <a:extLst>
              <a:ext uri="{FF2B5EF4-FFF2-40B4-BE49-F238E27FC236}">
                <a16:creationId xmlns:a16="http://schemas.microsoft.com/office/drawing/2014/main" id="{D219D0E7-A4FD-4531-8350-D8575E51C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8146" y="6161797"/>
            <a:ext cx="763588"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05429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1EB6-312E-47C5-82F7-BCC808065C0E}"/>
              </a:ext>
            </a:extLst>
          </p:cNvPr>
          <p:cNvSpPr>
            <a:spLocks noGrp="1"/>
          </p:cNvSpPr>
          <p:nvPr>
            <p:ph type="title"/>
          </p:nvPr>
        </p:nvSpPr>
        <p:spPr>
          <a:xfrm>
            <a:off x="1676400" y="604822"/>
            <a:ext cx="10515600" cy="1325563"/>
          </a:xfrm>
        </p:spPr>
        <p:txBody>
          <a:bodyPr/>
          <a:lstStyle/>
          <a:p>
            <a:r>
              <a:rPr lang="en-US" sz="2400" dirty="0">
                <a:latin typeface="Franklin Gothic Book" panose="020B0503020102020204" pitchFamily="34" charset="0"/>
              </a:rPr>
              <a:t>Satellite access with satellite beams overlapping several countries</a:t>
            </a:r>
          </a:p>
        </p:txBody>
      </p:sp>
      <p:pic>
        <p:nvPicPr>
          <p:cNvPr id="4" name="Content Placeholder 3">
            <a:extLst>
              <a:ext uri="{FF2B5EF4-FFF2-40B4-BE49-F238E27FC236}">
                <a16:creationId xmlns:a16="http://schemas.microsoft.com/office/drawing/2014/main" id="{5E09DEB0-8694-4055-9E05-3695C61AAD01}"/>
              </a:ext>
            </a:extLst>
          </p:cNvPr>
          <p:cNvPicPr>
            <a:picLocks noGrp="1" noChangeAspect="1"/>
          </p:cNvPicPr>
          <p:nvPr>
            <p:ph idx="1"/>
          </p:nvPr>
        </p:nvPicPr>
        <p:blipFill>
          <a:blip r:embed="rId3"/>
          <a:stretch>
            <a:fillRect/>
          </a:stretch>
        </p:blipFill>
        <p:spPr>
          <a:xfrm>
            <a:off x="4276186" y="2498500"/>
            <a:ext cx="3639627" cy="3005588"/>
          </a:xfrm>
          <a:prstGeom prst="rect">
            <a:avLst/>
          </a:prstGeom>
        </p:spPr>
      </p:pic>
      <p:pic>
        <p:nvPicPr>
          <p:cNvPr id="5" name="Picture 2">
            <a:extLst>
              <a:ext uri="{FF2B5EF4-FFF2-40B4-BE49-F238E27FC236}">
                <a16:creationId xmlns:a16="http://schemas.microsoft.com/office/drawing/2014/main" id="{747415D9-FB54-4C4E-BD2E-4EB0E11B12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858" y="6002694"/>
            <a:ext cx="1100876" cy="524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449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083231-8E31-431B-9A43-16912D84ABDB}"/>
              </a:ext>
            </a:extLst>
          </p:cNvPr>
          <p:cNvSpPr txBox="1"/>
          <p:nvPr/>
        </p:nvSpPr>
        <p:spPr>
          <a:xfrm>
            <a:off x="1121970" y="4615543"/>
            <a:ext cx="3826218" cy="268418"/>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1700" b="1">
                <a:latin typeface="Franklin Gothic Book" panose="020B0503020102020204" pitchFamily="34" charset="0"/>
              </a:rPr>
              <a:t>Chris Pearson, President, 5G Americas</a:t>
            </a:r>
          </a:p>
        </p:txBody>
      </p:sp>
      <p:pic>
        <p:nvPicPr>
          <p:cNvPr id="3" name="Picture 2" descr="Earth from space">
            <a:extLst>
              <a:ext uri="{FF2B5EF4-FFF2-40B4-BE49-F238E27FC236}">
                <a16:creationId xmlns:a16="http://schemas.microsoft.com/office/drawing/2014/main" id="{F5768B26-CE73-4D8E-9466-FFD6AAC50AA0}"/>
              </a:ext>
            </a:extLst>
          </p:cNvPr>
          <p:cNvPicPr>
            <a:picLocks noChangeAspect="1"/>
          </p:cNvPicPr>
          <p:nvPr/>
        </p:nvPicPr>
        <p:blipFill>
          <a:blip r:embed="rId2">
            <a:extLst>
              <a:ext uri="{28A0092B-C50C-407E-A947-70E740481C1C}">
                <a14:useLocalDpi xmlns:a14="http://schemas.microsoft.com/office/drawing/2010/main" val="0"/>
              </a:ext>
            </a:extLst>
          </a:blip>
          <a:srcRect l="20293" r="20293"/>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6" name="Picture 5">
            <a:extLst>
              <a:ext uri="{FF2B5EF4-FFF2-40B4-BE49-F238E27FC236}">
                <a16:creationId xmlns:a16="http://schemas.microsoft.com/office/drawing/2014/main" id="{A7536636-4179-4B35-AD27-10768160F513}"/>
              </a:ext>
            </a:extLst>
          </p:cNvPr>
          <p:cNvPicPr>
            <a:picLocks noChangeAspect="1"/>
          </p:cNvPicPr>
          <p:nvPr/>
        </p:nvPicPr>
        <p:blipFill>
          <a:blip r:embed="rId3"/>
          <a:stretch>
            <a:fillRect/>
          </a:stretch>
        </p:blipFill>
        <p:spPr>
          <a:xfrm>
            <a:off x="289623" y="6242359"/>
            <a:ext cx="993734" cy="475529"/>
          </a:xfrm>
          <a:prstGeom prst="rect">
            <a:avLst/>
          </a:prstGeom>
        </p:spPr>
      </p:pic>
      <p:sp>
        <p:nvSpPr>
          <p:cNvPr id="12" name="TextBox 11">
            <a:extLst>
              <a:ext uri="{FF2B5EF4-FFF2-40B4-BE49-F238E27FC236}">
                <a16:creationId xmlns:a16="http://schemas.microsoft.com/office/drawing/2014/main" id="{E563709B-A0E3-4054-AA36-42540AE5E19C}"/>
              </a:ext>
            </a:extLst>
          </p:cNvPr>
          <p:cNvSpPr txBox="1"/>
          <p:nvPr/>
        </p:nvSpPr>
        <p:spPr>
          <a:xfrm>
            <a:off x="464721" y="822675"/>
            <a:ext cx="4211706" cy="3365537"/>
          </a:xfrm>
          <a:prstGeom prst="rect">
            <a:avLst/>
          </a:prstGeom>
          <a:noFill/>
        </p:spPr>
        <p:txBody>
          <a:bodyPr wrap="square">
            <a:spAutoFit/>
          </a:bodyPr>
          <a:lstStyle/>
          <a:p>
            <a:pPr>
              <a:lnSpc>
                <a:spcPct val="150000"/>
              </a:lnSpc>
              <a:spcAft>
                <a:spcPts val="600"/>
              </a:spcAft>
            </a:pPr>
            <a:r>
              <a:rPr lang="en-US" sz="1800">
                <a:effectLst/>
                <a:latin typeface="Franklin Gothic Book" panose="020B0503020102020204" pitchFamily="34" charset="0"/>
                <a:ea typeface="Calibri" panose="020F0502020204030204" pitchFamily="34" charset="0"/>
                <a:cs typeface="Times New Roman" panose="02020603050405020304" pitchFamily="18" charset="0"/>
              </a:rPr>
              <a:t>“New use cases become possible when 5G’s unique capabilities expand to more inaccessible regions with the help of non-terrestrial networks. Operators face interesting opportunities and challenges as new 5G standards pave the way towards increasing integration between terrestrial and non-terrestrial networks.”</a:t>
            </a:r>
            <a:endParaRPr lang="en-US" sz="1400">
              <a:latin typeface="Franklin Gothic Book" panose="020B0503020102020204" pitchFamily="34" charset="0"/>
            </a:endParaRPr>
          </a:p>
        </p:txBody>
      </p:sp>
    </p:spTree>
    <p:extLst>
      <p:ext uri="{BB962C8B-B14F-4D97-AF65-F5344CB8AC3E}">
        <p14:creationId xmlns:p14="http://schemas.microsoft.com/office/powerpoint/2010/main" val="96192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atellite dish under a starry night sky">
            <a:extLst>
              <a:ext uri="{FF2B5EF4-FFF2-40B4-BE49-F238E27FC236}">
                <a16:creationId xmlns:a16="http://schemas.microsoft.com/office/drawing/2014/main" id="{A1B6D6F9-11F2-4FE1-8EC4-499C27DCEB0C}"/>
              </a:ext>
            </a:extLst>
          </p:cNvPr>
          <p:cNvPicPr>
            <a:picLocks noChangeAspect="1"/>
          </p:cNvPicPr>
          <p:nvPr/>
        </p:nvPicPr>
        <p:blipFill>
          <a:blip r:embed="rId2">
            <a:extLst>
              <a:ext uri="{28A0092B-C50C-407E-A947-70E740481C1C}">
                <a14:useLocalDpi xmlns:a14="http://schemas.microsoft.com/office/drawing/2010/main" val="0"/>
              </a:ext>
            </a:extLst>
          </a:blip>
          <a:srcRect t="4583" b="4583"/>
          <a:stretch/>
        </p:blipFill>
        <p:spPr>
          <a:xfrm>
            <a:off x="0" y="0"/>
            <a:ext cx="12191980" cy="6856718"/>
          </a:xfrm>
          <a:prstGeom prst="rect">
            <a:avLst/>
          </a:prstGeom>
        </p:spPr>
      </p:pic>
      <p:sp>
        <p:nvSpPr>
          <p:cNvPr id="10" name="Rectangle 9">
            <a:extLst>
              <a:ext uri="{FF2B5EF4-FFF2-40B4-BE49-F238E27FC236}">
                <a16:creationId xmlns:a16="http://schemas.microsoft.com/office/drawing/2014/main" id="{74C9CB22-31FF-4A31-A4AC-7BBEDCDE19B4}"/>
              </a:ext>
            </a:extLst>
          </p:cNvPr>
          <p:cNvSpPr/>
          <p:nvPr/>
        </p:nvSpPr>
        <p:spPr>
          <a:xfrm>
            <a:off x="-18821" y="1327209"/>
            <a:ext cx="12192000" cy="359979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EB4B9BF-6E14-40E6-9311-93CF6C260046}"/>
              </a:ext>
            </a:extLst>
          </p:cNvPr>
          <p:cNvSpPr txBox="1"/>
          <p:nvPr/>
        </p:nvSpPr>
        <p:spPr>
          <a:xfrm>
            <a:off x="472097" y="1652085"/>
            <a:ext cx="8189843" cy="2950038"/>
          </a:xfrm>
          <a:prstGeom prst="rect">
            <a:avLst/>
          </a:prstGeom>
          <a:noFill/>
        </p:spPr>
        <p:txBody>
          <a:bodyPr wrap="square">
            <a:spAutoFit/>
          </a:bodyPr>
          <a:lstStyle/>
          <a:p>
            <a:pPr>
              <a:lnSpc>
                <a:spcPct val="150000"/>
              </a:lnSpc>
            </a:pPr>
            <a:r>
              <a:rPr lang="en-US">
                <a:latin typeface="Franklin Gothic Book" panose="020B0503020102020204" pitchFamily="34" charset="0"/>
              </a:rPr>
              <a:t>“Integration and co-existence of satellite and terrestrial systems has become important as we move beyond 5G and will require increased standardization and collaboration between the satellite and telecom industry. This will benefit both satellite and mobile operators by enabling new services, additional access availability and providing remote and rural areas with increased connectivity. There have been good advances made with 3GPP Rel-17 and there is much more to be addressed for co-existence as these integrated systems get deployed.”</a:t>
            </a:r>
          </a:p>
        </p:txBody>
      </p:sp>
      <p:sp>
        <p:nvSpPr>
          <p:cNvPr id="14" name="TextBox 13">
            <a:extLst>
              <a:ext uri="{FF2B5EF4-FFF2-40B4-BE49-F238E27FC236}">
                <a16:creationId xmlns:a16="http://schemas.microsoft.com/office/drawing/2014/main" id="{1622BCC9-272E-42F0-B409-FE75B3412947}"/>
              </a:ext>
            </a:extLst>
          </p:cNvPr>
          <p:cNvSpPr txBox="1"/>
          <p:nvPr/>
        </p:nvSpPr>
        <p:spPr>
          <a:xfrm>
            <a:off x="8788893" y="3039782"/>
            <a:ext cx="3257333" cy="1200329"/>
          </a:xfrm>
          <a:prstGeom prst="rect">
            <a:avLst/>
          </a:prstGeom>
          <a:noFill/>
        </p:spPr>
        <p:txBody>
          <a:bodyPr wrap="square">
            <a:spAutoFit/>
          </a:bodyPr>
          <a:lstStyle/>
          <a:p>
            <a:r>
              <a:rPr lang="en-US" sz="1600" b="1">
                <a:solidFill>
                  <a:srgbClr val="000000"/>
                </a:solidFill>
                <a:latin typeface="Franklin Gothic Book" panose="020B0503020102020204" pitchFamily="34" charset="0"/>
              </a:rPr>
              <a:t>Sridhar Rajagopal</a:t>
            </a:r>
          </a:p>
          <a:p>
            <a:endParaRPr lang="en-US" sz="1400">
              <a:solidFill>
                <a:srgbClr val="000000"/>
              </a:solidFill>
              <a:latin typeface="Franklin Gothic Book" panose="020B0503020102020204" pitchFamily="34" charset="0"/>
            </a:endParaRPr>
          </a:p>
          <a:p>
            <a:r>
              <a:rPr lang="en-US" sz="1400">
                <a:solidFill>
                  <a:srgbClr val="000000"/>
                </a:solidFill>
                <a:latin typeface="Franklin Gothic Book" panose="020B0503020102020204" pitchFamily="34" charset="0"/>
              </a:rPr>
              <a:t>SVP &amp; Sr. Fellow, Technology &amp; Strategy, Mavenir and 5G Americas working group leader</a:t>
            </a:r>
          </a:p>
        </p:txBody>
      </p:sp>
      <p:pic>
        <p:nvPicPr>
          <p:cNvPr id="15" name="Imagen 9">
            <a:extLst>
              <a:ext uri="{FF2B5EF4-FFF2-40B4-BE49-F238E27FC236}">
                <a16:creationId xmlns:a16="http://schemas.microsoft.com/office/drawing/2014/main" id="{F81980B0-8584-4F2B-AA8E-2A63922EF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3319" y="5938088"/>
            <a:ext cx="1070593" cy="513884"/>
          </a:xfrm>
          <a:prstGeom prst="rect">
            <a:avLst/>
          </a:prstGeom>
        </p:spPr>
      </p:pic>
    </p:spTree>
    <p:extLst>
      <p:ext uri="{BB962C8B-B14F-4D97-AF65-F5344CB8AC3E}">
        <p14:creationId xmlns:p14="http://schemas.microsoft.com/office/powerpoint/2010/main" val="186705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ight stars on the desert">
            <a:extLst>
              <a:ext uri="{FF2B5EF4-FFF2-40B4-BE49-F238E27FC236}">
                <a16:creationId xmlns:a16="http://schemas.microsoft.com/office/drawing/2014/main" id="{A1B6D6F9-11F2-4FE1-8EC4-499C27DCEB0C}"/>
              </a:ext>
            </a:extLst>
          </p:cNvPr>
          <p:cNvPicPr>
            <a:picLocks noChangeAspect="1"/>
          </p:cNvPicPr>
          <p:nvPr/>
        </p:nvPicPr>
        <p:blipFill>
          <a:blip r:embed="rId2" cstate="print">
            <a:extLst>
              <a:ext uri="{28A0092B-C50C-407E-A947-70E740481C1C}">
                <a14:useLocalDpi xmlns:a14="http://schemas.microsoft.com/office/drawing/2010/main" val="0"/>
              </a:ext>
            </a:extLst>
          </a:blip>
          <a:srcRect t="7354" b="7354"/>
          <a:stretch/>
        </p:blipFill>
        <p:spPr>
          <a:xfrm>
            <a:off x="0" y="0"/>
            <a:ext cx="12191980" cy="6856718"/>
          </a:xfrm>
          <a:prstGeom prst="rect">
            <a:avLst/>
          </a:prstGeom>
        </p:spPr>
      </p:pic>
      <p:sp>
        <p:nvSpPr>
          <p:cNvPr id="10" name="Rectangle 9">
            <a:extLst>
              <a:ext uri="{FF2B5EF4-FFF2-40B4-BE49-F238E27FC236}">
                <a16:creationId xmlns:a16="http://schemas.microsoft.com/office/drawing/2014/main" id="{74C9CB22-31FF-4A31-A4AC-7BBEDCDE19B4}"/>
              </a:ext>
            </a:extLst>
          </p:cNvPr>
          <p:cNvSpPr/>
          <p:nvPr/>
        </p:nvSpPr>
        <p:spPr>
          <a:xfrm>
            <a:off x="-18821" y="1899821"/>
            <a:ext cx="12192000" cy="261003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EB4B9BF-6E14-40E6-9311-93CF6C260046}"/>
              </a:ext>
            </a:extLst>
          </p:cNvPr>
          <p:cNvSpPr txBox="1"/>
          <p:nvPr/>
        </p:nvSpPr>
        <p:spPr>
          <a:xfrm>
            <a:off x="472097" y="2121069"/>
            <a:ext cx="8189843" cy="2119042"/>
          </a:xfrm>
          <a:prstGeom prst="rect">
            <a:avLst/>
          </a:prstGeom>
          <a:noFill/>
        </p:spPr>
        <p:txBody>
          <a:bodyPr wrap="square">
            <a:spAutoFit/>
          </a:bodyPr>
          <a:lstStyle/>
          <a:p>
            <a:pPr>
              <a:lnSpc>
                <a:spcPct val="150000"/>
              </a:lnSpc>
            </a:pPr>
            <a:r>
              <a:rPr lang="en-US" dirty="0">
                <a:latin typeface="Franklin Gothic Book" panose="020B0503020102020204" pitchFamily="34" charset="0"/>
              </a:rPr>
              <a:t>“3GPP Release 17 will introduce new network topologies into the 3GPP specifications that include high-altitude platforms and Low Earth Orbit and geosynchronous orbit satellites. New constellations of satellite deployments and work at 3GPP have provided a possible pathway for closer integration of terrestrial and non-terrestrial networks.””</a:t>
            </a:r>
          </a:p>
        </p:txBody>
      </p:sp>
      <p:sp>
        <p:nvSpPr>
          <p:cNvPr id="14" name="TextBox 13">
            <a:extLst>
              <a:ext uri="{FF2B5EF4-FFF2-40B4-BE49-F238E27FC236}">
                <a16:creationId xmlns:a16="http://schemas.microsoft.com/office/drawing/2014/main" id="{1622BCC9-272E-42F0-B409-FE75B3412947}"/>
              </a:ext>
            </a:extLst>
          </p:cNvPr>
          <p:cNvSpPr txBox="1"/>
          <p:nvPr/>
        </p:nvSpPr>
        <p:spPr>
          <a:xfrm>
            <a:off x="9134037" y="3039782"/>
            <a:ext cx="3257333" cy="1015663"/>
          </a:xfrm>
          <a:prstGeom prst="rect">
            <a:avLst/>
          </a:prstGeom>
          <a:noFill/>
        </p:spPr>
        <p:txBody>
          <a:bodyPr wrap="square">
            <a:spAutoFit/>
          </a:bodyPr>
          <a:lstStyle/>
          <a:p>
            <a:r>
              <a:rPr lang="en-US" b="1" dirty="0">
                <a:solidFill>
                  <a:srgbClr val="000000"/>
                </a:solidFill>
                <a:latin typeface="Franklin Gothic Book" panose="020B0503020102020204" pitchFamily="34" charset="0"/>
              </a:rPr>
              <a:t>Rahul Pal</a:t>
            </a:r>
          </a:p>
          <a:p>
            <a:endParaRPr lang="en-US" sz="1400" dirty="0">
              <a:solidFill>
                <a:srgbClr val="000000"/>
              </a:solidFill>
              <a:latin typeface="Franklin Gothic Book" panose="020B0503020102020204" pitchFamily="34" charset="0"/>
            </a:endParaRPr>
          </a:p>
          <a:p>
            <a:r>
              <a:rPr lang="en-US" sz="1400" dirty="0">
                <a:solidFill>
                  <a:srgbClr val="000000"/>
                </a:solidFill>
                <a:latin typeface="Franklin Gothic Book" panose="020B0503020102020204" pitchFamily="34" charset="0"/>
              </a:rPr>
              <a:t>Principal Engineer, T-Mobile and 5G Americas working group leader</a:t>
            </a:r>
          </a:p>
        </p:txBody>
      </p:sp>
      <p:pic>
        <p:nvPicPr>
          <p:cNvPr id="15" name="Imagen 9">
            <a:extLst>
              <a:ext uri="{FF2B5EF4-FFF2-40B4-BE49-F238E27FC236}">
                <a16:creationId xmlns:a16="http://schemas.microsoft.com/office/drawing/2014/main" id="{F81980B0-8584-4F2B-AA8E-2A63922EF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3319" y="5938088"/>
            <a:ext cx="1070593" cy="513884"/>
          </a:xfrm>
          <a:prstGeom prst="rect">
            <a:avLst/>
          </a:prstGeom>
        </p:spPr>
      </p:pic>
    </p:spTree>
    <p:extLst>
      <p:ext uri="{BB962C8B-B14F-4D97-AF65-F5344CB8AC3E}">
        <p14:creationId xmlns:p14="http://schemas.microsoft.com/office/powerpoint/2010/main" val="289532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9445-204C-4B39-941A-896195323AD1}"/>
              </a:ext>
            </a:extLst>
          </p:cNvPr>
          <p:cNvSpPr>
            <a:spLocks noGrp="1"/>
          </p:cNvSpPr>
          <p:nvPr>
            <p:ph type="title"/>
          </p:nvPr>
        </p:nvSpPr>
        <p:spPr>
          <a:xfrm>
            <a:off x="2793459" y="292505"/>
            <a:ext cx="10515600" cy="1325563"/>
          </a:xfrm>
        </p:spPr>
        <p:txBody>
          <a:bodyPr>
            <a:normAutofit/>
          </a:bodyPr>
          <a:lstStyle/>
          <a:p>
            <a:r>
              <a:rPr lang="en-US" sz="2400">
                <a:latin typeface="Franklin Gothic Book" panose="020B0503020102020204" pitchFamily="34" charset="0"/>
              </a:rPr>
              <a:t>Different types of non-terrestrial networks </a:t>
            </a:r>
          </a:p>
        </p:txBody>
      </p:sp>
      <p:pic>
        <p:nvPicPr>
          <p:cNvPr id="4" name="Content Placeholder 3">
            <a:extLst>
              <a:ext uri="{FF2B5EF4-FFF2-40B4-BE49-F238E27FC236}">
                <a16:creationId xmlns:a16="http://schemas.microsoft.com/office/drawing/2014/main" id="{BEF4921E-9265-430E-9D24-2B43763D953F}"/>
              </a:ext>
            </a:extLst>
          </p:cNvPr>
          <p:cNvPicPr>
            <a:picLocks noGrp="1" noChangeAspect="1"/>
          </p:cNvPicPr>
          <p:nvPr>
            <p:ph idx="1"/>
          </p:nvPr>
        </p:nvPicPr>
        <p:blipFill>
          <a:blip r:embed="rId2"/>
          <a:stretch>
            <a:fillRect/>
          </a:stretch>
        </p:blipFill>
        <p:spPr>
          <a:xfrm>
            <a:off x="1856644" y="1925887"/>
            <a:ext cx="7982680" cy="4163628"/>
          </a:xfrm>
          <a:prstGeom prst="rect">
            <a:avLst/>
          </a:prstGeom>
        </p:spPr>
      </p:pic>
      <p:pic>
        <p:nvPicPr>
          <p:cNvPr id="1026" name="Picture 2">
            <a:extLst>
              <a:ext uri="{FF2B5EF4-FFF2-40B4-BE49-F238E27FC236}">
                <a16:creationId xmlns:a16="http://schemas.microsoft.com/office/drawing/2014/main" id="{0273EEC9-741E-41BF-851A-5567CC1FB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334" y="6082422"/>
            <a:ext cx="914400"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7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DA61-43D1-4727-A8D5-27ECF2B454F8}"/>
              </a:ext>
            </a:extLst>
          </p:cNvPr>
          <p:cNvSpPr>
            <a:spLocks noGrp="1"/>
          </p:cNvSpPr>
          <p:nvPr>
            <p:ph type="title"/>
          </p:nvPr>
        </p:nvSpPr>
        <p:spPr>
          <a:xfrm>
            <a:off x="2195512" y="460375"/>
            <a:ext cx="10515600" cy="1325563"/>
          </a:xfrm>
        </p:spPr>
        <p:txBody>
          <a:bodyPr>
            <a:normAutofit/>
          </a:bodyPr>
          <a:lstStyle/>
          <a:p>
            <a:r>
              <a:rPr lang="en-US" sz="2400">
                <a:latin typeface="Franklin Gothic Book" panose="020B0503020102020204" pitchFamily="34" charset="0"/>
              </a:rPr>
              <a:t>Satellite NTN  typical scenario based on transparent payload </a:t>
            </a:r>
          </a:p>
        </p:txBody>
      </p:sp>
      <p:pic>
        <p:nvPicPr>
          <p:cNvPr id="4" name="Picture 3">
            <a:extLst>
              <a:ext uri="{FF2B5EF4-FFF2-40B4-BE49-F238E27FC236}">
                <a16:creationId xmlns:a16="http://schemas.microsoft.com/office/drawing/2014/main" id="{E8CA1C6E-A6F0-40AD-9055-FBE2EE62E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200" y="1962468"/>
            <a:ext cx="8197850" cy="3544252"/>
          </a:xfrm>
          <a:prstGeom prst="rect">
            <a:avLst/>
          </a:prstGeom>
          <a:noFill/>
          <a:ln>
            <a:noFill/>
          </a:ln>
        </p:spPr>
      </p:pic>
      <p:pic>
        <p:nvPicPr>
          <p:cNvPr id="5" name="Picture 2">
            <a:extLst>
              <a:ext uri="{FF2B5EF4-FFF2-40B4-BE49-F238E27FC236}">
                <a16:creationId xmlns:a16="http://schemas.microsoft.com/office/drawing/2014/main" id="{46E33DEF-7ABC-45EE-AD2D-559659B00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9083" y="6098297"/>
            <a:ext cx="922338" cy="43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0101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B7C8-B44B-4D46-8B0E-192CBD4D48AF}"/>
              </a:ext>
            </a:extLst>
          </p:cNvPr>
          <p:cNvSpPr>
            <a:spLocks noGrp="1"/>
          </p:cNvSpPr>
          <p:nvPr>
            <p:ph type="title"/>
          </p:nvPr>
        </p:nvSpPr>
        <p:spPr>
          <a:xfrm>
            <a:off x="1478166" y="481216"/>
            <a:ext cx="10515600" cy="1325563"/>
          </a:xfrm>
        </p:spPr>
        <p:txBody>
          <a:bodyPr/>
          <a:lstStyle/>
          <a:p>
            <a:r>
              <a:rPr lang="en-US" sz="2400">
                <a:latin typeface="Franklin Gothic Book" panose="020B0503020102020204" pitchFamily="34" charset="0"/>
              </a:rPr>
              <a:t>Satellite-based NTN typical scenario based on regenerative payload </a:t>
            </a:r>
          </a:p>
        </p:txBody>
      </p:sp>
      <p:pic>
        <p:nvPicPr>
          <p:cNvPr id="4" name="Content Placeholder 3">
            <a:extLst>
              <a:ext uri="{FF2B5EF4-FFF2-40B4-BE49-F238E27FC236}">
                <a16:creationId xmlns:a16="http://schemas.microsoft.com/office/drawing/2014/main" id="{6101F0A8-BF05-4381-BF05-3A0081D10D66}"/>
              </a:ext>
            </a:extLst>
          </p:cNvPr>
          <p:cNvPicPr>
            <a:picLocks noGrp="1" noChangeAspect="1"/>
          </p:cNvPicPr>
          <p:nvPr>
            <p:ph idx="1"/>
          </p:nvPr>
        </p:nvPicPr>
        <p:blipFill>
          <a:blip r:embed="rId2"/>
          <a:stretch>
            <a:fillRect/>
          </a:stretch>
        </p:blipFill>
        <p:spPr>
          <a:xfrm>
            <a:off x="1973005" y="2056113"/>
            <a:ext cx="7706239" cy="3334734"/>
          </a:xfrm>
          <a:prstGeom prst="rect">
            <a:avLst/>
          </a:prstGeom>
        </p:spPr>
      </p:pic>
      <p:pic>
        <p:nvPicPr>
          <p:cNvPr id="5" name="Picture 2">
            <a:extLst>
              <a:ext uri="{FF2B5EF4-FFF2-40B4-BE49-F238E27FC236}">
                <a16:creationId xmlns:a16="http://schemas.microsoft.com/office/drawing/2014/main" id="{E8F70970-5342-4C8B-AF67-80DAF60DA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7646" y="6074484"/>
            <a:ext cx="954088"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14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109-1D10-445F-81C9-D368D9F07B02}"/>
              </a:ext>
            </a:extLst>
          </p:cNvPr>
          <p:cNvSpPr>
            <a:spLocks noGrp="1"/>
          </p:cNvSpPr>
          <p:nvPr>
            <p:ph type="title"/>
          </p:nvPr>
        </p:nvSpPr>
        <p:spPr>
          <a:xfrm>
            <a:off x="1957387" y="388938"/>
            <a:ext cx="10515600" cy="1325563"/>
          </a:xfrm>
        </p:spPr>
        <p:txBody>
          <a:bodyPr/>
          <a:lstStyle/>
          <a:p>
            <a:r>
              <a:rPr lang="en-US" sz="2400">
                <a:latin typeface="Franklin Gothic Book" panose="020B0503020102020204" pitchFamily="34" charset="0"/>
              </a:rPr>
              <a:t>Networking-RAN architecture with transparent satellite</a:t>
            </a:r>
          </a:p>
        </p:txBody>
      </p:sp>
      <p:pic>
        <p:nvPicPr>
          <p:cNvPr id="4" name="Content Placeholder 3">
            <a:extLst>
              <a:ext uri="{FF2B5EF4-FFF2-40B4-BE49-F238E27FC236}">
                <a16:creationId xmlns:a16="http://schemas.microsoft.com/office/drawing/2014/main" id="{701C74F4-3144-488A-A066-197751D60707}"/>
              </a:ext>
            </a:extLst>
          </p:cNvPr>
          <p:cNvPicPr>
            <a:picLocks noGrp="1" noChangeAspect="1"/>
          </p:cNvPicPr>
          <p:nvPr>
            <p:ph idx="1"/>
          </p:nvPr>
        </p:nvPicPr>
        <p:blipFill>
          <a:blip r:embed="rId2"/>
          <a:stretch>
            <a:fillRect/>
          </a:stretch>
        </p:blipFill>
        <p:spPr>
          <a:xfrm>
            <a:off x="776591" y="2204838"/>
            <a:ext cx="10360998" cy="2974140"/>
          </a:xfrm>
          <a:prstGeom prst="rect">
            <a:avLst/>
          </a:prstGeom>
        </p:spPr>
      </p:pic>
      <p:pic>
        <p:nvPicPr>
          <p:cNvPr id="5" name="Picture 2">
            <a:extLst>
              <a:ext uri="{FF2B5EF4-FFF2-40B4-BE49-F238E27FC236}">
                <a16:creationId xmlns:a16="http://schemas.microsoft.com/office/drawing/2014/main" id="{DECCAF40-E5B4-461C-ABC6-5461C348A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0021" y="6050672"/>
            <a:ext cx="1001713"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58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80B6-90C8-4A90-A069-120AE2C3F19D}"/>
              </a:ext>
            </a:extLst>
          </p:cNvPr>
          <p:cNvSpPr>
            <a:spLocks noGrp="1"/>
          </p:cNvSpPr>
          <p:nvPr>
            <p:ph type="title"/>
          </p:nvPr>
        </p:nvSpPr>
        <p:spPr>
          <a:xfrm>
            <a:off x="1624012" y="468313"/>
            <a:ext cx="10515600" cy="1325563"/>
          </a:xfrm>
        </p:spPr>
        <p:txBody>
          <a:bodyPr/>
          <a:lstStyle/>
          <a:p>
            <a:r>
              <a:rPr lang="en-US" sz="2400">
                <a:latin typeface="Franklin Gothic Book" panose="020B0503020102020204" pitchFamily="34" charset="0"/>
              </a:rPr>
              <a:t>Satellite payload + feeder link + GW + Non-NTN infrastructure </a:t>
            </a:r>
            <a:r>
              <a:rPr lang="en-US" sz="2400" err="1">
                <a:latin typeface="Franklin Gothic Book" panose="020B0503020102020204" pitchFamily="34" charset="0"/>
              </a:rPr>
              <a:t>gNB</a:t>
            </a:r>
            <a:r>
              <a:rPr lang="en-US" sz="2400">
                <a:latin typeface="Franklin Gothic Book" panose="020B0503020102020204" pitchFamily="34" charset="0"/>
              </a:rPr>
              <a:t> </a:t>
            </a:r>
          </a:p>
        </p:txBody>
      </p:sp>
      <p:pic>
        <p:nvPicPr>
          <p:cNvPr id="4" name="Content Placeholder 3">
            <a:extLst>
              <a:ext uri="{FF2B5EF4-FFF2-40B4-BE49-F238E27FC236}">
                <a16:creationId xmlns:a16="http://schemas.microsoft.com/office/drawing/2014/main" id="{575FDCC5-9DF8-428E-9D63-C291C7731118}"/>
              </a:ext>
            </a:extLst>
          </p:cNvPr>
          <p:cNvPicPr>
            <a:picLocks noGrp="1" noChangeAspect="1"/>
          </p:cNvPicPr>
          <p:nvPr>
            <p:ph idx="1"/>
          </p:nvPr>
        </p:nvPicPr>
        <p:blipFill>
          <a:blip r:embed="rId3"/>
          <a:stretch>
            <a:fillRect/>
          </a:stretch>
        </p:blipFill>
        <p:spPr>
          <a:xfrm>
            <a:off x="1809827" y="1996383"/>
            <a:ext cx="8759282" cy="3299399"/>
          </a:xfrm>
          <a:prstGeom prst="rect">
            <a:avLst/>
          </a:prstGeom>
        </p:spPr>
      </p:pic>
      <p:pic>
        <p:nvPicPr>
          <p:cNvPr id="5" name="Picture 2">
            <a:extLst>
              <a:ext uri="{FF2B5EF4-FFF2-40B4-BE49-F238E27FC236}">
                <a16:creationId xmlns:a16="http://schemas.microsoft.com/office/drawing/2014/main" id="{291B8544-7785-43B1-B8CD-2C9B81C7E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5271" y="6114171"/>
            <a:ext cx="850901" cy="40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13749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65C910BA2DCA41B20854FC5424C976" ma:contentTypeVersion="13" ma:contentTypeDescription="Create a new document." ma:contentTypeScope="" ma:versionID="6f81a3b287cabb80aca05b21f31f5d6d">
  <xsd:schema xmlns:xsd="http://www.w3.org/2001/XMLSchema" xmlns:xs="http://www.w3.org/2001/XMLSchema" xmlns:p="http://schemas.microsoft.com/office/2006/metadata/properties" xmlns:ns2="c8e491a9-1217-4461-8102-8af395dfa6ed" xmlns:ns3="fd7964fa-02b3-4145-a7af-ab820f3d1d5e" targetNamespace="http://schemas.microsoft.com/office/2006/metadata/properties" ma:root="true" ma:fieldsID="58c598dd9027feb73029aae993fcd0cc" ns2:_="" ns3:_="">
    <xsd:import namespace="c8e491a9-1217-4461-8102-8af395dfa6ed"/>
    <xsd:import namespace="fd7964fa-02b3-4145-a7af-ab820f3d1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491a9-1217-4461-8102-8af395dfa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7964fa-02b3-4145-a7af-ab820f3d1d5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0CC065-8338-4C11-BBA9-31FC1423429A}">
  <ds:schemaRefs>
    <ds:schemaRef ds:uri="http://schemas.microsoft.com/office/2006/metadata/properties"/>
    <ds:schemaRef ds:uri="fd7964fa-02b3-4145-a7af-ab820f3d1d5e"/>
    <ds:schemaRef ds:uri="http://www.w3.org/XML/1998/namespace"/>
    <ds:schemaRef ds:uri="http://purl.org/dc/dcmitype/"/>
    <ds:schemaRef ds:uri="http://schemas.microsoft.com/office/2006/documentManagement/types"/>
    <ds:schemaRef ds:uri="http://schemas.microsoft.com/office/infopath/2007/PartnerControls"/>
    <ds:schemaRef ds:uri="c8e491a9-1217-4461-8102-8af395dfa6ed"/>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3DFD5D7-6BD8-4CAA-995F-02FAE67D5D5A}">
  <ds:schemaRefs>
    <ds:schemaRef ds:uri="c8e491a9-1217-4461-8102-8af395dfa6ed"/>
    <ds:schemaRef ds:uri="fd7964fa-02b3-4145-a7af-ab820f3d1d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65FC4AA-B052-4D81-A76F-326B568E8B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310</Words>
  <Application>Microsoft Office PowerPoint</Application>
  <PresentationFormat>Widescreen</PresentationFormat>
  <Paragraphs>22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Franklin Gothic Book</vt:lpstr>
      <vt:lpstr>office theme</vt:lpstr>
      <vt:lpstr>PowerPoint Presentation</vt:lpstr>
      <vt:lpstr>PowerPoint Presentation</vt:lpstr>
      <vt:lpstr>PowerPoint Presentation</vt:lpstr>
      <vt:lpstr>PowerPoint Presentation</vt:lpstr>
      <vt:lpstr>Different types of non-terrestrial networks </vt:lpstr>
      <vt:lpstr>Satellite NTN  typical scenario based on transparent payload </vt:lpstr>
      <vt:lpstr>Satellite-based NTN typical scenario based on regenerative payload </vt:lpstr>
      <vt:lpstr>Networking-RAN architecture with transparent satellite</vt:lpstr>
      <vt:lpstr>Satellite payload + feeder link + GW + Non-NTN infrastructure gNB </vt:lpstr>
      <vt:lpstr>Non-Geostationary Satellite Beam steering and Handover </vt:lpstr>
      <vt:lpstr>Typical example of NTN-TN interworking</vt:lpstr>
      <vt:lpstr>LEO, MEO and GEO satellite altitudes and latencies</vt:lpstr>
      <vt:lpstr>3GPP-identified frequencies for use by satellites in NTN’s</vt:lpstr>
      <vt:lpstr>Satellite access with satellite beams overlapping several countries</vt:lpstr>
      <vt:lpstr>Satellite access with satellite beams overlapping several countries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Anushka Bishen</cp:lastModifiedBy>
  <cp:revision>2</cp:revision>
  <dcterms:created xsi:type="dcterms:W3CDTF">2022-01-25T18:29:33Z</dcterms:created>
  <dcterms:modified xsi:type="dcterms:W3CDTF">2022-01-26T19:05:01Z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0x010100B265C910BA2DCA41B20854FC5424C976</vt:lpwstr>
  </property>
</Properties>
</file>